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xml" ContentType="application/vnd.openxmlformats-officedocument.presentationml.tags+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xml" ContentType="application/vnd.openxmlformats-officedocument.presentationml.tags+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9.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0.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1.xml" ContentType="application/vnd.openxmlformats-officedocument.presentationml.tag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2.xml" ContentType="application/vnd.openxmlformats-officedocument.presentationml.tag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3.xml" ContentType="application/vnd.openxmlformats-officedocument.presentationml.tag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14.xml" ContentType="application/vnd.openxmlformats-officedocument.presentationml.tags+xml"/>
  <Override PartName="/ppt/notesSlides/notesSlide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90" r:id="rId3"/>
  </p:sldMasterIdLst>
  <p:notesMasterIdLst>
    <p:notesMasterId r:id="rId31"/>
  </p:notesMasterIdLst>
  <p:handoutMasterIdLst>
    <p:handoutMasterId r:id="rId32"/>
  </p:handoutMasterIdLst>
  <p:sldIdLst>
    <p:sldId id="324" r:id="rId4"/>
    <p:sldId id="316" r:id="rId5"/>
    <p:sldId id="327" r:id="rId6"/>
    <p:sldId id="332" r:id="rId7"/>
    <p:sldId id="325" r:id="rId8"/>
    <p:sldId id="328" r:id="rId9"/>
    <p:sldId id="329" r:id="rId10"/>
    <p:sldId id="321" r:id="rId11"/>
    <p:sldId id="322" r:id="rId12"/>
    <p:sldId id="326" r:id="rId13"/>
    <p:sldId id="323" r:id="rId14"/>
    <p:sldId id="308" r:id="rId15"/>
    <p:sldId id="330" r:id="rId16"/>
    <p:sldId id="331" r:id="rId17"/>
    <p:sldId id="334" r:id="rId18"/>
    <p:sldId id="276" r:id="rId19"/>
    <p:sldId id="295" r:id="rId20"/>
    <p:sldId id="272" r:id="rId21"/>
    <p:sldId id="315" r:id="rId22"/>
    <p:sldId id="270" r:id="rId23"/>
    <p:sldId id="313" r:id="rId24"/>
    <p:sldId id="314" r:id="rId25"/>
    <p:sldId id="312" r:id="rId26"/>
    <p:sldId id="306" r:id="rId27"/>
    <p:sldId id="317" r:id="rId28"/>
    <p:sldId id="318" r:id="rId29"/>
    <p:sldId id="271" r:id="rId30"/>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172" autoAdjust="0"/>
  </p:normalViewPr>
  <p:slideViewPr>
    <p:cSldViewPr>
      <p:cViewPr varScale="1">
        <p:scale>
          <a:sx n="114" d="100"/>
          <a:sy n="114" d="100"/>
        </p:scale>
        <p:origin x="1506" y="102"/>
      </p:cViewPr>
      <p:guideLst>
        <p:guide orient="horz" pos="2160"/>
        <p:guide pos="2880"/>
      </p:guideLst>
    </p:cSldViewPr>
  </p:slideViewPr>
  <p:outlineViewPr>
    <p:cViewPr>
      <p:scale>
        <a:sx n="33" d="100"/>
        <a:sy n="33" d="100"/>
      </p:scale>
      <p:origin x="0" y="5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20" y="-84"/>
      </p:cViewPr>
      <p:guideLst>
        <p:guide orient="horz" pos="2237"/>
        <p:guide pos="29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_rels/data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5" Type="http://schemas.openxmlformats.org/officeDocument/2006/relationships/image" Target="../media/image49.jpeg"/><Relationship Id="rId4" Type="http://schemas.openxmlformats.org/officeDocument/2006/relationships/image" Target="../media/image48.jpeg"/></Relationships>
</file>

<file path=ppt/diagrams/_rels/data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5" Type="http://schemas.openxmlformats.org/officeDocument/2006/relationships/image" Target="../media/image54.jpeg"/><Relationship Id="rId4" Type="http://schemas.openxmlformats.org/officeDocument/2006/relationships/image" Target="../media/image53.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5" Type="http://schemas.openxmlformats.org/officeDocument/2006/relationships/image" Target="../media/image49.jpeg"/><Relationship Id="rId4" Type="http://schemas.openxmlformats.org/officeDocument/2006/relationships/image" Target="../media/image48.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5" Type="http://schemas.openxmlformats.org/officeDocument/2006/relationships/image" Target="../media/image54.jpeg"/><Relationship Id="rId4"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94C3B-2101-4464-8EF0-9F8D9265A3F4}"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EB983004-8779-4BE7-83F3-1AF07FD9965E}">
      <dgm:prSet/>
      <dgm:spPr/>
      <dgm:t>
        <a:bodyPr/>
        <a:lstStyle/>
        <a:p>
          <a:pPr algn="ctr"/>
          <a:r>
            <a:rPr lang="en-US" b="1" i="0">
              <a:solidFill>
                <a:schemeClr val="tx1"/>
              </a:solidFill>
            </a:rPr>
            <a:t>Easylube</a:t>
          </a:r>
          <a:r>
            <a:rPr lang="en-US" b="1" i="0" baseline="30000">
              <a:solidFill>
                <a:schemeClr val="tx1"/>
              </a:solidFill>
            </a:rPr>
            <a:t>®</a:t>
          </a:r>
          <a:r>
            <a:rPr lang="en-US" b="1" i="0">
              <a:solidFill>
                <a:schemeClr val="tx1"/>
              </a:solidFill>
            </a:rPr>
            <a:t> Total Patrol Management System (TPMS)</a:t>
          </a:r>
          <a:endParaRPr lang="en-US" b="1" dirty="0">
            <a:solidFill>
              <a:schemeClr val="tx1"/>
            </a:solidFill>
          </a:endParaRPr>
        </a:p>
      </dgm:t>
    </dgm:pt>
    <dgm:pt modelId="{85F78E5B-3288-43D1-8329-9E56733790F1}" type="parTrans" cxnId="{E3642D59-0742-4F47-AB65-06489C55BDA6}">
      <dgm:prSet/>
      <dgm:spPr/>
      <dgm:t>
        <a:bodyPr/>
        <a:lstStyle/>
        <a:p>
          <a:endParaRPr lang="en-US">
            <a:solidFill>
              <a:schemeClr val="tx1"/>
            </a:solidFill>
          </a:endParaRPr>
        </a:p>
      </dgm:t>
    </dgm:pt>
    <dgm:pt modelId="{7A1FC82E-D65F-4921-98D4-5ABFE2E9B2BE}" type="sibTrans" cxnId="{E3642D59-0742-4F47-AB65-06489C55BDA6}">
      <dgm:prSet/>
      <dgm:spPr/>
      <dgm:t>
        <a:bodyPr/>
        <a:lstStyle/>
        <a:p>
          <a:endParaRPr lang="en-US">
            <a:solidFill>
              <a:schemeClr val="tx1"/>
            </a:solidFill>
          </a:endParaRPr>
        </a:p>
      </dgm:t>
    </dgm:pt>
    <dgm:pt modelId="{1C21C4F8-0EE5-49FB-A87D-6F3260CFC70E}">
      <dgm:prSet/>
      <dgm:spPr/>
      <dgm:t>
        <a:bodyPr/>
        <a:lstStyle/>
        <a:p>
          <a:pPr algn="ctr"/>
          <a:r>
            <a:rPr lang="en-US" b="1" i="0">
              <a:solidFill>
                <a:schemeClr val="tx1"/>
              </a:solidFill>
            </a:rPr>
            <a:t>Easylube</a:t>
          </a:r>
          <a:r>
            <a:rPr lang="en-US" b="1" i="0" baseline="30000">
              <a:solidFill>
                <a:schemeClr val="tx1"/>
              </a:solidFill>
            </a:rPr>
            <a:t>®</a:t>
          </a:r>
          <a:r>
            <a:rPr lang="en-US" b="1" i="0">
              <a:solidFill>
                <a:schemeClr val="tx1"/>
              </a:solidFill>
            </a:rPr>
            <a:t> on-site patrol software (Guardwatch</a:t>
          </a:r>
          <a:r>
            <a:rPr lang="en-US" b="1" i="0" baseline="30000">
              <a:solidFill>
                <a:schemeClr val="tx1"/>
              </a:solidFill>
            </a:rPr>
            <a:t>®</a:t>
          </a:r>
          <a:r>
            <a:rPr lang="en-US" b="1" i="0">
              <a:solidFill>
                <a:schemeClr val="tx1"/>
              </a:solidFill>
            </a:rPr>
            <a:t>)</a:t>
          </a:r>
          <a:endParaRPr lang="en-US" b="1" dirty="0">
            <a:solidFill>
              <a:schemeClr val="tx1"/>
            </a:solidFill>
          </a:endParaRPr>
        </a:p>
      </dgm:t>
    </dgm:pt>
    <dgm:pt modelId="{B612CE2F-5B62-43D1-B4BE-2DA973817C5B}" type="parTrans" cxnId="{42308F6C-A9D4-4A5C-A377-FABDA8DA0C88}">
      <dgm:prSet/>
      <dgm:spPr/>
      <dgm:t>
        <a:bodyPr/>
        <a:lstStyle/>
        <a:p>
          <a:endParaRPr lang="en-US">
            <a:solidFill>
              <a:schemeClr val="tx1"/>
            </a:solidFill>
          </a:endParaRPr>
        </a:p>
      </dgm:t>
    </dgm:pt>
    <dgm:pt modelId="{3F149A1F-9A70-46CD-9020-31CA22D64442}" type="sibTrans" cxnId="{42308F6C-A9D4-4A5C-A377-FABDA8DA0C88}">
      <dgm:prSet/>
      <dgm:spPr/>
      <dgm:t>
        <a:bodyPr/>
        <a:lstStyle/>
        <a:p>
          <a:endParaRPr lang="en-US">
            <a:solidFill>
              <a:schemeClr val="tx1"/>
            </a:solidFill>
          </a:endParaRPr>
        </a:p>
      </dgm:t>
    </dgm:pt>
    <dgm:pt modelId="{BFC96C14-BD2B-4019-B275-D5CDCCB6E8EE}">
      <dgm:prSet/>
      <dgm:spPr/>
      <dgm:t>
        <a:bodyPr/>
        <a:lstStyle/>
        <a:p>
          <a:pPr algn="ctr"/>
          <a:r>
            <a:rPr lang="en-US" b="1" i="0">
              <a:solidFill>
                <a:schemeClr val="tx1"/>
              </a:solidFill>
            </a:rPr>
            <a:t>Easylube</a:t>
          </a:r>
          <a:r>
            <a:rPr lang="en-US" b="1" i="0" baseline="30000">
              <a:solidFill>
                <a:schemeClr val="tx1"/>
              </a:solidFill>
            </a:rPr>
            <a:t>®</a:t>
          </a:r>
          <a:r>
            <a:rPr lang="en-US" b="1" i="0">
              <a:solidFill>
                <a:schemeClr val="tx1"/>
              </a:solidFill>
            </a:rPr>
            <a:t> remote monitoring software (Skymonitor</a:t>
          </a:r>
          <a:r>
            <a:rPr lang="en-US" b="1" i="0" baseline="30000">
              <a:solidFill>
                <a:schemeClr val="tx1"/>
              </a:solidFill>
            </a:rPr>
            <a:t>®</a:t>
          </a:r>
          <a:r>
            <a:rPr lang="en-US" b="1" i="0">
              <a:solidFill>
                <a:schemeClr val="tx1"/>
              </a:solidFill>
            </a:rPr>
            <a:t>)</a:t>
          </a:r>
          <a:endParaRPr lang="en-US" b="1" dirty="0">
            <a:solidFill>
              <a:schemeClr val="tx1"/>
            </a:solidFill>
          </a:endParaRPr>
        </a:p>
      </dgm:t>
    </dgm:pt>
    <dgm:pt modelId="{383B66AF-2BF9-47A3-9F53-97CB6994B8F1}" type="parTrans" cxnId="{439A93E2-B20E-4729-956C-C0CC34DB5367}">
      <dgm:prSet/>
      <dgm:spPr/>
      <dgm:t>
        <a:bodyPr/>
        <a:lstStyle/>
        <a:p>
          <a:endParaRPr lang="en-US">
            <a:solidFill>
              <a:schemeClr val="tx1"/>
            </a:solidFill>
          </a:endParaRPr>
        </a:p>
      </dgm:t>
    </dgm:pt>
    <dgm:pt modelId="{6D926E72-CA98-4928-BFA3-76D5F634D793}" type="sibTrans" cxnId="{439A93E2-B20E-4729-956C-C0CC34DB5367}">
      <dgm:prSet/>
      <dgm:spPr/>
      <dgm:t>
        <a:bodyPr/>
        <a:lstStyle/>
        <a:p>
          <a:endParaRPr lang="en-US">
            <a:solidFill>
              <a:schemeClr val="tx1"/>
            </a:solidFill>
          </a:endParaRPr>
        </a:p>
      </dgm:t>
    </dgm:pt>
    <dgm:pt modelId="{82D0CCA0-AC40-472D-AFF8-1C664A187222}">
      <dgm:prSet/>
      <dgm:spPr/>
      <dgm:t>
        <a:bodyPr/>
        <a:lstStyle/>
        <a:p>
          <a:pPr algn="ctr"/>
          <a:r>
            <a:rPr lang="en-US" b="1" i="0" dirty="0">
              <a:solidFill>
                <a:schemeClr val="tx1"/>
              </a:solidFill>
            </a:rPr>
            <a:t>Even an inexperienced technician can follow the simple step by step guidelines to use our highly effective RFID technology based software</a:t>
          </a:r>
          <a:endParaRPr lang="en-US" b="1" dirty="0">
            <a:solidFill>
              <a:schemeClr val="tx1"/>
            </a:solidFill>
          </a:endParaRPr>
        </a:p>
      </dgm:t>
    </dgm:pt>
    <dgm:pt modelId="{6BF4BEAE-1B89-4179-B2EF-2C95C0AEB346}" type="parTrans" cxnId="{4757C79E-F003-4688-A2A3-8F4108A0993F}">
      <dgm:prSet/>
      <dgm:spPr/>
      <dgm:t>
        <a:bodyPr/>
        <a:lstStyle/>
        <a:p>
          <a:endParaRPr lang="en-US">
            <a:solidFill>
              <a:schemeClr val="tx1"/>
            </a:solidFill>
          </a:endParaRPr>
        </a:p>
      </dgm:t>
    </dgm:pt>
    <dgm:pt modelId="{85BBE00A-C40E-465F-BAC0-4CD25337305E}" type="sibTrans" cxnId="{4757C79E-F003-4688-A2A3-8F4108A0993F}">
      <dgm:prSet/>
      <dgm:spPr/>
      <dgm:t>
        <a:bodyPr/>
        <a:lstStyle/>
        <a:p>
          <a:endParaRPr lang="en-US">
            <a:solidFill>
              <a:schemeClr val="tx1"/>
            </a:solidFill>
          </a:endParaRPr>
        </a:p>
      </dgm:t>
    </dgm:pt>
    <dgm:pt modelId="{48D0F413-7A92-4342-839D-AE839C9E06F9}" type="pres">
      <dgm:prSet presAssocID="{D5994C3B-2101-4464-8EF0-9F8D9265A3F4}" presName="linear" presStyleCnt="0">
        <dgm:presLayoutVars>
          <dgm:animLvl val="lvl"/>
          <dgm:resizeHandles val="exact"/>
        </dgm:presLayoutVars>
      </dgm:prSet>
      <dgm:spPr/>
    </dgm:pt>
    <dgm:pt modelId="{165761EF-D41F-4876-84A5-68B569F2B782}" type="pres">
      <dgm:prSet presAssocID="{EB983004-8779-4BE7-83F3-1AF07FD9965E}" presName="parentText" presStyleLbl="node1" presStyleIdx="0" presStyleCnt="4">
        <dgm:presLayoutVars>
          <dgm:chMax val="0"/>
          <dgm:bulletEnabled val="1"/>
        </dgm:presLayoutVars>
      </dgm:prSet>
      <dgm:spPr/>
    </dgm:pt>
    <dgm:pt modelId="{CCD24DF0-0AC9-4FC7-A429-C1F764410416}" type="pres">
      <dgm:prSet presAssocID="{7A1FC82E-D65F-4921-98D4-5ABFE2E9B2BE}" presName="spacer" presStyleCnt="0"/>
      <dgm:spPr/>
    </dgm:pt>
    <dgm:pt modelId="{27CC4383-E942-40C4-8220-EAA729684C1D}" type="pres">
      <dgm:prSet presAssocID="{1C21C4F8-0EE5-49FB-A87D-6F3260CFC70E}" presName="parentText" presStyleLbl="node1" presStyleIdx="1" presStyleCnt="4">
        <dgm:presLayoutVars>
          <dgm:chMax val="0"/>
          <dgm:bulletEnabled val="1"/>
        </dgm:presLayoutVars>
      </dgm:prSet>
      <dgm:spPr/>
    </dgm:pt>
    <dgm:pt modelId="{0F6B3D50-245F-4017-89E1-CA99278CEF3E}" type="pres">
      <dgm:prSet presAssocID="{3F149A1F-9A70-46CD-9020-31CA22D64442}" presName="spacer" presStyleCnt="0"/>
      <dgm:spPr/>
    </dgm:pt>
    <dgm:pt modelId="{4F4542BC-4504-44D6-9DA5-AB4E4D2EB35E}" type="pres">
      <dgm:prSet presAssocID="{BFC96C14-BD2B-4019-B275-D5CDCCB6E8EE}" presName="parentText" presStyleLbl="node1" presStyleIdx="2" presStyleCnt="4">
        <dgm:presLayoutVars>
          <dgm:chMax val="0"/>
          <dgm:bulletEnabled val="1"/>
        </dgm:presLayoutVars>
      </dgm:prSet>
      <dgm:spPr/>
    </dgm:pt>
    <dgm:pt modelId="{4D5C23F8-017B-4741-8C7D-1F983DB62480}" type="pres">
      <dgm:prSet presAssocID="{6D926E72-CA98-4928-BFA3-76D5F634D793}" presName="spacer" presStyleCnt="0"/>
      <dgm:spPr/>
    </dgm:pt>
    <dgm:pt modelId="{E3979ED3-90A1-47E3-840B-B78C3C01C90B}" type="pres">
      <dgm:prSet presAssocID="{82D0CCA0-AC40-472D-AFF8-1C664A187222}" presName="parentText" presStyleLbl="node1" presStyleIdx="3" presStyleCnt="4">
        <dgm:presLayoutVars>
          <dgm:chMax val="0"/>
          <dgm:bulletEnabled val="1"/>
        </dgm:presLayoutVars>
      </dgm:prSet>
      <dgm:spPr/>
    </dgm:pt>
  </dgm:ptLst>
  <dgm:cxnLst>
    <dgm:cxn modelId="{E3D6C135-A69C-495C-BC3A-C7D801795939}" type="presOf" srcId="{D5994C3B-2101-4464-8EF0-9F8D9265A3F4}" destId="{48D0F413-7A92-4342-839D-AE839C9E06F9}" srcOrd="0" destOrd="0" presId="urn:microsoft.com/office/officeart/2005/8/layout/vList2"/>
    <dgm:cxn modelId="{42308F6C-A9D4-4A5C-A377-FABDA8DA0C88}" srcId="{D5994C3B-2101-4464-8EF0-9F8D9265A3F4}" destId="{1C21C4F8-0EE5-49FB-A87D-6F3260CFC70E}" srcOrd="1" destOrd="0" parTransId="{B612CE2F-5B62-43D1-B4BE-2DA973817C5B}" sibTransId="{3F149A1F-9A70-46CD-9020-31CA22D64442}"/>
    <dgm:cxn modelId="{39A54651-0398-4CE7-86A4-8399809F3D32}" type="presOf" srcId="{EB983004-8779-4BE7-83F3-1AF07FD9965E}" destId="{165761EF-D41F-4876-84A5-68B569F2B782}" srcOrd="0" destOrd="0" presId="urn:microsoft.com/office/officeart/2005/8/layout/vList2"/>
    <dgm:cxn modelId="{E3642D59-0742-4F47-AB65-06489C55BDA6}" srcId="{D5994C3B-2101-4464-8EF0-9F8D9265A3F4}" destId="{EB983004-8779-4BE7-83F3-1AF07FD9965E}" srcOrd="0" destOrd="0" parTransId="{85F78E5B-3288-43D1-8329-9E56733790F1}" sibTransId="{7A1FC82E-D65F-4921-98D4-5ABFE2E9B2BE}"/>
    <dgm:cxn modelId="{46DAAC84-7D15-45D5-81C3-788C5CDF95E0}" type="presOf" srcId="{BFC96C14-BD2B-4019-B275-D5CDCCB6E8EE}" destId="{4F4542BC-4504-44D6-9DA5-AB4E4D2EB35E}" srcOrd="0" destOrd="0" presId="urn:microsoft.com/office/officeart/2005/8/layout/vList2"/>
    <dgm:cxn modelId="{5CDE3D9A-5888-4D44-8DBF-70ACFD319654}" type="presOf" srcId="{82D0CCA0-AC40-472D-AFF8-1C664A187222}" destId="{E3979ED3-90A1-47E3-840B-B78C3C01C90B}" srcOrd="0" destOrd="0" presId="urn:microsoft.com/office/officeart/2005/8/layout/vList2"/>
    <dgm:cxn modelId="{4757C79E-F003-4688-A2A3-8F4108A0993F}" srcId="{D5994C3B-2101-4464-8EF0-9F8D9265A3F4}" destId="{82D0CCA0-AC40-472D-AFF8-1C664A187222}" srcOrd="3" destOrd="0" parTransId="{6BF4BEAE-1B89-4179-B2EF-2C95C0AEB346}" sibTransId="{85BBE00A-C40E-465F-BAC0-4CD25337305E}"/>
    <dgm:cxn modelId="{8426DBC7-A2B1-4B18-A9AB-B7C925B3E4BD}" type="presOf" srcId="{1C21C4F8-0EE5-49FB-A87D-6F3260CFC70E}" destId="{27CC4383-E942-40C4-8220-EAA729684C1D}" srcOrd="0" destOrd="0" presId="urn:microsoft.com/office/officeart/2005/8/layout/vList2"/>
    <dgm:cxn modelId="{439A93E2-B20E-4729-956C-C0CC34DB5367}" srcId="{D5994C3B-2101-4464-8EF0-9F8D9265A3F4}" destId="{BFC96C14-BD2B-4019-B275-D5CDCCB6E8EE}" srcOrd="2" destOrd="0" parTransId="{383B66AF-2BF9-47A3-9F53-97CB6994B8F1}" sibTransId="{6D926E72-CA98-4928-BFA3-76D5F634D793}"/>
    <dgm:cxn modelId="{828C81AE-D46B-42B1-BC97-F01513434351}" type="presParOf" srcId="{48D0F413-7A92-4342-839D-AE839C9E06F9}" destId="{165761EF-D41F-4876-84A5-68B569F2B782}" srcOrd="0" destOrd="0" presId="urn:microsoft.com/office/officeart/2005/8/layout/vList2"/>
    <dgm:cxn modelId="{3E09C1AE-E896-4941-BF13-485A532D4D96}" type="presParOf" srcId="{48D0F413-7A92-4342-839D-AE839C9E06F9}" destId="{CCD24DF0-0AC9-4FC7-A429-C1F764410416}" srcOrd="1" destOrd="0" presId="urn:microsoft.com/office/officeart/2005/8/layout/vList2"/>
    <dgm:cxn modelId="{1573325F-DE33-4D49-86F0-9004D5174FFF}" type="presParOf" srcId="{48D0F413-7A92-4342-839D-AE839C9E06F9}" destId="{27CC4383-E942-40C4-8220-EAA729684C1D}" srcOrd="2" destOrd="0" presId="urn:microsoft.com/office/officeart/2005/8/layout/vList2"/>
    <dgm:cxn modelId="{C2188055-F809-4DA2-A278-AF2DBA5EA631}" type="presParOf" srcId="{48D0F413-7A92-4342-839D-AE839C9E06F9}" destId="{0F6B3D50-245F-4017-89E1-CA99278CEF3E}" srcOrd="3" destOrd="0" presId="urn:microsoft.com/office/officeart/2005/8/layout/vList2"/>
    <dgm:cxn modelId="{DD29491B-D727-4311-B553-0ABE0EB1D9D0}" type="presParOf" srcId="{48D0F413-7A92-4342-839D-AE839C9E06F9}" destId="{4F4542BC-4504-44D6-9DA5-AB4E4D2EB35E}" srcOrd="4" destOrd="0" presId="urn:microsoft.com/office/officeart/2005/8/layout/vList2"/>
    <dgm:cxn modelId="{DE23CFAB-9E82-4C31-B70A-FD5BCD967A11}" type="presParOf" srcId="{48D0F413-7A92-4342-839D-AE839C9E06F9}" destId="{4D5C23F8-017B-4741-8C7D-1F983DB62480}" srcOrd="5" destOrd="0" presId="urn:microsoft.com/office/officeart/2005/8/layout/vList2"/>
    <dgm:cxn modelId="{8FA6D41D-33A1-4906-9FA1-7B1453EBE4CB}" type="presParOf" srcId="{48D0F413-7A92-4342-839D-AE839C9E06F9}" destId="{E3979ED3-90A1-47E3-840B-B78C3C01C9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874CDF-95E8-46F7-B3D4-F39CB7A770C3}" type="doc">
      <dgm:prSet loTypeId="urn:microsoft.com/office/officeart/2005/8/layout/pyramid2" loCatId="pyramid" qsTypeId="urn:microsoft.com/office/officeart/2005/8/quickstyle/3d2#1" qsCatId="3D" csTypeId="urn:microsoft.com/office/officeart/2005/8/colors/accent2_2" csCatId="accent2" phldr="1"/>
      <dgm:spPr/>
      <dgm:t>
        <a:bodyPr/>
        <a:lstStyle/>
        <a:p>
          <a:endParaRPr lang="en-ZA"/>
        </a:p>
      </dgm:t>
    </dgm:pt>
    <dgm:pt modelId="{BB5D0B1E-461F-4FCA-A33A-7C3E85D283AD}">
      <dgm:prSet/>
      <dgm:spPr>
        <a:solidFill>
          <a:schemeClr val="tx1">
            <a:alpha val="70000"/>
          </a:schemeClr>
        </a:solidFill>
      </dgm:spPr>
      <dgm:t>
        <a:bodyPr/>
        <a:lstStyle/>
        <a:p>
          <a:pPr rtl="0"/>
          <a:r>
            <a:rPr lang="en-US" dirty="0">
              <a:solidFill>
                <a:schemeClr val="bg1"/>
              </a:solidFill>
            </a:rPr>
            <a:t>Improving Working conditions and risk management.</a:t>
          </a:r>
          <a:r>
            <a:rPr lang="en-US" b="1" dirty="0">
              <a:solidFill>
                <a:schemeClr val="bg1"/>
              </a:solidFill>
            </a:rPr>
            <a:t> </a:t>
          </a:r>
          <a:endParaRPr lang="zh-TW" b="1" dirty="0">
            <a:solidFill>
              <a:schemeClr val="bg1"/>
            </a:solidFill>
          </a:endParaRPr>
        </a:p>
      </dgm:t>
    </dgm:pt>
    <dgm:pt modelId="{DC169624-663E-441C-AD56-C7195E05FD8B}" type="parTrans" cxnId="{559CEB97-6453-4EC8-8D8B-46D5B6CC75F3}">
      <dgm:prSet/>
      <dgm:spPr/>
      <dgm:t>
        <a:bodyPr/>
        <a:lstStyle/>
        <a:p>
          <a:endParaRPr lang="en-ZA">
            <a:solidFill>
              <a:schemeClr val="bg1"/>
            </a:solidFill>
          </a:endParaRPr>
        </a:p>
      </dgm:t>
    </dgm:pt>
    <dgm:pt modelId="{17B9E96A-9A6E-4427-853E-8ADB1447B129}" type="sibTrans" cxnId="{559CEB97-6453-4EC8-8D8B-46D5B6CC75F3}">
      <dgm:prSet/>
      <dgm:spPr/>
      <dgm:t>
        <a:bodyPr/>
        <a:lstStyle/>
        <a:p>
          <a:endParaRPr lang="en-ZA">
            <a:solidFill>
              <a:schemeClr val="bg1"/>
            </a:solidFill>
          </a:endParaRPr>
        </a:p>
      </dgm:t>
    </dgm:pt>
    <dgm:pt modelId="{BE87ABCA-F9E3-4865-BE4D-7BB1F7EEBE3E}">
      <dgm:prSet/>
      <dgm:spPr>
        <a:solidFill>
          <a:schemeClr val="tx1">
            <a:lumMod val="85000"/>
            <a:alpha val="70000"/>
          </a:schemeClr>
        </a:solidFill>
      </dgm:spPr>
      <dgm:t>
        <a:bodyPr/>
        <a:lstStyle/>
        <a:p>
          <a:pPr rtl="0"/>
          <a:r>
            <a:rPr lang="en-US" altLang="zh-TW" dirty="0">
              <a:solidFill>
                <a:schemeClr val="bg1"/>
              </a:solidFill>
              <a:latin typeface="Arial" charset="0"/>
            </a:rPr>
            <a:t>Built-Up RFID </a:t>
          </a:r>
          <a:r>
            <a:rPr lang="zh-TW" altLang="zh-TW" dirty="0">
              <a:solidFill>
                <a:schemeClr val="bg1"/>
              </a:solidFill>
              <a:latin typeface="Arial" charset="0"/>
            </a:rPr>
            <a:t>technique</a:t>
          </a:r>
          <a:r>
            <a:rPr lang="zh-TW" altLang="en-US" dirty="0">
              <a:solidFill>
                <a:schemeClr val="bg1"/>
              </a:solidFill>
              <a:latin typeface="Arial" charset="0"/>
            </a:rPr>
            <a:t> </a:t>
          </a:r>
          <a:r>
            <a:rPr lang="en-US" altLang="zh-TW" dirty="0">
              <a:solidFill>
                <a:schemeClr val="bg1"/>
              </a:solidFill>
              <a:latin typeface="Arial" charset="0"/>
            </a:rPr>
            <a:t>with Pre-Warning LED lights when abnormality occurred in machine’s operation.</a:t>
          </a:r>
          <a:endParaRPr lang="zh-TW" b="1" dirty="0">
            <a:solidFill>
              <a:schemeClr val="bg1"/>
            </a:solidFill>
          </a:endParaRPr>
        </a:p>
      </dgm:t>
    </dgm:pt>
    <dgm:pt modelId="{CF64EAFF-831C-43E0-AFD0-A6CC80EBC554}" type="parTrans" cxnId="{897B5501-4460-4A65-A907-C34C3D52479F}">
      <dgm:prSet/>
      <dgm:spPr/>
      <dgm:t>
        <a:bodyPr/>
        <a:lstStyle/>
        <a:p>
          <a:endParaRPr lang="en-ZA">
            <a:solidFill>
              <a:schemeClr val="bg1"/>
            </a:solidFill>
          </a:endParaRPr>
        </a:p>
      </dgm:t>
    </dgm:pt>
    <dgm:pt modelId="{53BB9E21-7CB9-49A9-8202-5ABC4288B1D3}" type="sibTrans" cxnId="{897B5501-4460-4A65-A907-C34C3D52479F}">
      <dgm:prSet/>
      <dgm:spPr/>
      <dgm:t>
        <a:bodyPr/>
        <a:lstStyle/>
        <a:p>
          <a:endParaRPr lang="en-ZA">
            <a:solidFill>
              <a:schemeClr val="bg1"/>
            </a:solidFill>
          </a:endParaRPr>
        </a:p>
      </dgm:t>
    </dgm:pt>
    <dgm:pt modelId="{EB032033-8C85-410D-92CE-B91E4CB9C342}">
      <dgm:prSet/>
      <dgm:spPr>
        <a:solidFill>
          <a:schemeClr val="tx1">
            <a:lumMod val="85000"/>
            <a:alpha val="67000"/>
          </a:schemeClr>
        </a:solidFill>
      </dgm:spPr>
      <dgm:t>
        <a:bodyPr/>
        <a:lstStyle/>
        <a:p>
          <a:pPr rtl="0"/>
          <a:r>
            <a:rPr lang="en-US" altLang="zh-TW" dirty="0">
              <a:solidFill>
                <a:schemeClr val="bg1"/>
              </a:solidFill>
              <a:latin typeface="Arial" charset="0"/>
            </a:rPr>
            <a:t>No more uncertainty in </a:t>
          </a:r>
          <a:r>
            <a:rPr lang="en-US" altLang="zh-TW" b="1" i="1" dirty="0">
              <a:solidFill>
                <a:schemeClr val="bg1"/>
              </a:solidFill>
              <a:latin typeface="Arial" charset="0"/>
            </a:rPr>
            <a:t>Grease interval</a:t>
          </a:r>
          <a:r>
            <a:rPr lang="en-US" altLang="zh-TW" i="1" dirty="0">
              <a:solidFill>
                <a:schemeClr val="bg1"/>
              </a:solidFill>
              <a:latin typeface="Arial" charset="0"/>
            </a:rPr>
            <a:t> and </a:t>
          </a:r>
          <a:r>
            <a:rPr lang="en-US" altLang="zh-TW" b="1" i="1" dirty="0">
              <a:solidFill>
                <a:schemeClr val="bg1"/>
              </a:solidFill>
              <a:latin typeface="Arial" charset="0"/>
            </a:rPr>
            <a:t>Grease volume</a:t>
          </a:r>
          <a:r>
            <a:rPr lang="en-US" altLang="zh-TW" dirty="0">
              <a:solidFill>
                <a:schemeClr val="bg1"/>
              </a:solidFill>
              <a:latin typeface="Arial" charset="0"/>
            </a:rPr>
            <a:t> on each single rolling bearing. </a:t>
          </a:r>
          <a:endParaRPr lang="zh-TW" b="1" dirty="0">
            <a:solidFill>
              <a:schemeClr val="bg1"/>
            </a:solidFill>
          </a:endParaRPr>
        </a:p>
      </dgm:t>
    </dgm:pt>
    <dgm:pt modelId="{0D792AEB-E1E8-43BE-B8C8-2366ECABE64B}" type="parTrans" cxnId="{7790CC76-8693-4CAC-BDB7-D0276432BD37}">
      <dgm:prSet/>
      <dgm:spPr/>
      <dgm:t>
        <a:bodyPr/>
        <a:lstStyle/>
        <a:p>
          <a:endParaRPr lang="en-ZA">
            <a:solidFill>
              <a:schemeClr val="bg1"/>
            </a:solidFill>
          </a:endParaRPr>
        </a:p>
      </dgm:t>
    </dgm:pt>
    <dgm:pt modelId="{E0D836EA-D4F2-4F49-B82E-D0803D3138A1}" type="sibTrans" cxnId="{7790CC76-8693-4CAC-BDB7-D0276432BD37}">
      <dgm:prSet/>
      <dgm:spPr/>
      <dgm:t>
        <a:bodyPr/>
        <a:lstStyle/>
        <a:p>
          <a:endParaRPr lang="en-ZA">
            <a:solidFill>
              <a:schemeClr val="bg1"/>
            </a:solidFill>
          </a:endParaRPr>
        </a:p>
      </dgm:t>
    </dgm:pt>
    <dgm:pt modelId="{722830F2-245B-4182-B556-FBB2E4B38CC3}">
      <dgm:prSet/>
      <dgm:spPr>
        <a:solidFill>
          <a:schemeClr val="tx1">
            <a:lumMod val="85000"/>
            <a:alpha val="70000"/>
          </a:schemeClr>
        </a:solidFill>
      </dgm:spPr>
      <dgm:t>
        <a:bodyPr/>
        <a:lstStyle/>
        <a:p>
          <a:pPr rtl="0"/>
          <a:r>
            <a:rPr lang="en-US" altLang="zh-TW" dirty="0">
              <a:solidFill>
                <a:schemeClr val="bg1"/>
              </a:solidFill>
              <a:latin typeface="Arial" charset="0"/>
            </a:rPr>
            <a:t>No lube points are missed during inspections.</a:t>
          </a:r>
          <a:endParaRPr lang="zh-TW" b="1" dirty="0">
            <a:solidFill>
              <a:schemeClr val="bg1"/>
            </a:solidFill>
          </a:endParaRPr>
        </a:p>
      </dgm:t>
    </dgm:pt>
    <dgm:pt modelId="{8A09B341-521F-427F-B75E-C1061E9ECA2A}" type="parTrans" cxnId="{9341659D-1B0A-45BD-9E2A-B132BDE8AF7F}">
      <dgm:prSet/>
      <dgm:spPr/>
      <dgm:t>
        <a:bodyPr/>
        <a:lstStyle/>
        <a:p>
          <a:endParaRPr lang="en-ZA">
            <a:solidFill>
              <a:schemeClr val="bg1"/>
            </a:solidFill>
          </a:endParaRPr>
        </a:p>
      </dgm:t>
    </dgm:pt>
    <dgm:pt modelId="{2AF4C28C-484A-44DC-8156-3C44B7BC9FCD}" type="sibTrans" cxnId="{9341659D-1B0A-45BD-9E2A-B132BDE8AF7F}">
      <dgm:prSet/>
      <dgm:spPr/>
      <dgm:t>
        <a:bodyPr/>
        <a:lstStyle/>
        <a:p>
          <a:endParaRPr lang="en-ZA">
            <a:solidFill>
              <a:schemeClr val="bg1"/>
            </a:solidFill>
          </a:endParaRPr>
        </a:p>
      </dgm:t>
    </dgm:pt>
    <dgm:pt modelId="{6CB62A36-EBF6-404F-81C3-6EBFACE6C7C8}" type="pres">
      <dgm:prSet presAssocID="{35874CDF-95E8-46F7-B3D4-F39CB7A770C3}" presName="compositeShape" presStyleCnt="0">
        <dgm:presLayoutVars>
          <dgm:dir/>
          <dgm:resizeHandles/>
        </dgm:presLayoutVars>
      </dgm:prSet>
      <dgm:spPr/>
    </dgm:pt>
    <dgm:pt modelId="{2CDED372-E4CE-4367-BF94-4D5F6C29946F}" type="pres">
      <dgm:prSet presAssocID="{35874CDF-95E8-46F7-B3D4-F39CB7A770C3}" presName="pyramid" presStyleLbl="node1" presStyleIdx="0" presStyleCnt="1" custLinFactNeighborX="-197"/>
      <dgm:spPr>
        <a:noFill/>
      </dgm:spPr>
    </dgm:pt>
    <dgm:pt modelId="{D02C453B-2BFE-48C4-BBFE-8249BC6F092E}" type="pres">
      <dgm:prSet presAssocID="{35874CDF-95E8-46F7-B3D4-F39CB7A770C3}" presName="theList" presStyleCnt="0"/>
      <dgm:spPr/>
    </dgm:pt>
    <dgm:pt modelId="{6374694A-953F-4D09-8B30-54D6BA1408BC}" type="pres">
      <dgm:prSet presAssocID="{BB5D0B1E-461F-4FCA-A33A-7C3E85D283AD}" presName="aNode" presStyleLbl="fgAcc1" presStyleIdx="0" presStyleCnt="4" custScaleX="149798">
        <dgm:presLayoutVars>
          <dgm:bulletEnabled val="1"/>
        </dgm:presLayoutVars>
      </dgm:prSet>
      <dgm:spPr/>
    </dgm:pt>
    <dgm:pt modelId="{8CBDED9E-1C53-470B-A5C4-AD29CF0332DD}" type="pres">
      <dgm:prSet presAssocID="{BB5D0B1E-461F-4FCA-A33A-7C3E85D283AD}" presName="aSpace" presStyleCnt="0"/>
      <dgm:spPr/>
    </dgm:pt>
    <dgm:pt modelId="{2664467B-BFED-4416-9A2F-3D88C47072E7}" type="pres">
      <dgm:prSet presAssocID="{BE87ABCA-F9E3-4865-BE4D-7BB1F7EEBE3E}" presName="aNode" presStyleLbl="fgAcc1" presStyleIdx="1" presStyleCnt="4" custScaleX="149190">
        <dgm:presLayoutVars>
          <dgm:bulletEnabled val="1"/>
        </dgm:presLayoutVars>
      </dgm:prSet>
      <dgm:spPr/>
    </dgm:pt>
    <dgm:pt modelId="{2AC2BA75-7BB7-4F79-816A-6C7EA4106651}" type="pres">
      <dgm:prSet presAssocID="{BE87ABCA-F9E3-4865-BE4D-7BB1F7EEBE3E}" presName="aSpace" presStyleCnt="0"/>
      <dgm:spPr/>
    </dgm:pt>
    <dgm:pt modelId="{F37EB4F1-08C5-4C17-8217-45026E414A31}" type="pres">
      <dgm:prSet presAssocID="{EB032033-8C85-410D-92CE-B91E4CB9C342}" presName="aNode" presStyleLbl="fgAcc1" presStyleIdx="2" presStyleCnt="4" custScaleX="147470">
        <dgm:presLayoutVars>
          <dgm:bulletEnabled val="1"/>
        </dgm:presLayoutVars>
      </dgm:prSet>
      <dgm:spPr/>
    </dgm:pt>
    <dgm:pt modelId="{C12EC4A6-1094-4A82-B79E-E84C1402E6C2}" type="pres">
      <dgm:prSet presAssocID="{EB032033-8C85-410D-92CE-B91E4CB9C342}" presName="aSpace" presStyleCnt="0"/>
      <dgm:spPr/>
    </dgm:pt>
    <dgm:pt modelId="{667589A1-38F3-4090-B551-BDDE91791FB6}" type="pres">
      <dgm:prSet presAssocID="{722830F2-245B-4182-B556-FBB2E4B38CC3}" presName="aNode" presStyleLbl="fgAcc1" presStyleIdx="3" presStyleCnt="4" custScaleX="145141">
        <dgm:presLayoutVars>
          <dgm:bulletEnabled val="1"/>
        </dgm:presLayoutVars>
      </dgm:prSet>
      <dgm:spPr/>
    </dgm:pt>
    <dgm:pt modelId="{42B0CB95-B4F5-4D63-A8B4-7ADEFC8776FA}" type="pres">
      <dgm:prSet presAssocID="{722830F2-245B-4182-B556-FBB2E4B38CC3}" presName="aSpace" presStyleCnt="0"/>
      <dgm:spPr/>
    </dgm:pt>
  </dgm:ptLst>
  <dgm:cxnLst>
    <dgm:cxn modelId="{897B5501-4460-4A65-A907-C34C3D52479F}" srcId="{35874CDF-95E8-46F7-B3D4-F39CB7A770C3}" destId="{BE87ABCA-F9E3-4865-BE4D-7BB1F7EEBE3E}" srcOrd="1" destOrd="0" parTransId="{CF64EAFF-831C-43E0-AFD0-A6CC80EBC554}" sibTransId="{53BB9E21-7CB9-49A9-8202-5ABC4288B1D3}"/>
    <dgm:cxn modelId="{E192D74A-3C1A-422F-995A-87C7C1B3600A}" type="presOf" srcId="{BE87ABCA-F9E3-4865-BE4D-7BB1F7EEBE3E}" destId="{2664467B-BFED-4416-9A2F-3D88C47072E7}" srcOrd="0" destOrd="0" presId="urn:microsoft.com/office/officeart/2005/8/layout/pyramid2"/>
    <dgm:cxn modelId="{7790CC76-8693-4CAC-BDB7-D0276432BD37}" srcId="{35874CDF-95E8-46F7-B3D4-F39CB7A770C3}" destId="{EB032033-8C85-410D-92CE-B91E4CB9C342}" srcOrd="2" destOrd="0" parTransId="{0D792AEB-E1E8-43BE-B8C8-2366ECABE64B}" sibTransId="{E0D836EA-D4F2-4F49-B82E-D0803D3138A1}"/>
    <dgm:cxn modelId="{DCF11D97-8DB4-4EB4-9DA6-CF36A11C0000}" type="presOf" srcId="{EB032033-8C85-410D-92CE-B91E4CB9C342}" destId="{F37EB4F1-08C5-4C17-8217-45026E414A31}" srcOrd="0" destOrd="0" presId="urn:microsoft.com/office/officeart/2005/8/layout/pyramid2"/>
    <dgm:cxn modelId="{559CEB97-6453-4EC8-8D8B-46D5B6CC75F3}" srcId="{35874CDF-95E8-46F7-B3D4-F39CB7A770C3}" destId="{BB5D0B1E-461F-4FCA-A33A-7C3E85D283AD}" srcOrd="0" destOrd="0" parTransId="{DC169624-663E-441C-AD56-C7195E05FD8B}" sibTransId="{17B9E96A-9A6E-4427-853E-8ADB1447B129}"/>
    <dgm:cxn modelId="{9341659D-1B0A-45BD-9E2A-B132BDE8AF7F}" srcId="{35874CDF-95E8-46F7-B3D4-F39CB7A770C3}" destId="{722830F2-245B-4182-B556-FBB2E4B38CC3}" srcOrd="3" destOrd="0" parTransId="{8A09B341-521F-427F-B75E-C1061E9ECA2A}" sibTransId="{2AF4C28C-484A-44DC-8156-3C44B7BC9FCD}"/>
    <dgm:cxn modelId="{6306C9B8-A2C5-47E6-A024-59075AB0E7FA}" type="presOf" srcId="{722830F2-245B-4182-B556-FBB2E4B38CC3}" destId="{667589A1-38F3-4090-B551-BDDE91791FB6}" srcOrd="0" destOrd="0" presId="urn:microsoft.com/office/officeart/2005/8/layout/pyramid2"/>
    <dgm:cxn modelId="{326AB9D2-B1D8-49C2-A631-274AB2BA5C60}" type="presOf" srcId="{35874CDF-95E8-46F7-B3D4-F39CB7A770C3}" destId="{6CB62A36-EBF6-404F-81C3-6EBFACE6C7C8}" srcOrd="0" destOrd="0" presId="urn:microsoft.com/office/officeart/2005/8/layout/pyramid2"/>
    <dgm:cxn modelId="{8E22E9EA-24FA-4574-8C22-440162E8324D}" type="presOf" srcId="{BB5D0B1E-461F-4FCA-A33A-7C3E85D283AD}" destId="{6374694A-953F-4D09-8B30-54D6BA1408BC}" srcOrd="0" destOrd="0" presId="urn:microsoft.com/office/officeart/2005/8/layout/pyramid2"/>
    <dgm:cxn modelId="{23A324DE-D597-4020-921C-2A92546E3EA6}" type="presParOf" srcId="{6CB62A36-EBF6-404F-81C3-6EBFACE6C7C8}" destId="{2CDED372-E4CE-4367-BF94-4D5F6C29946F}" srcOrd="0" destOrd="0" presId="urn:microsoft.com/office/officeart/2005/8/layout/pyramid2"/>
    <dgm:cxn modelId="{7425250E-2BDE-4B87-AF51-6A6381943C15}" type="presParOf" srcId="{6CB62A36-EBF6-404F-81C3-6EBFACE6C7C8}" destId="{D02C453B-2BFE-48C4-BBFE-8249BC6F092E}" srcOrd="1" destOrd="0" presId="urn:microsoft.com/office/officeart/2005/8/layout/pyramid2"/>
    <dgm:cxn modelId="{EB3A7243-C5B4-4C0C-A960-2FA77DC5B356}" type="presParOf" srcId="{D02C453B-2BFE-48C4-BBFE-8249BC6F092E}" destId="{6374694A-953F-4D09-8B30-54D6BA1408BC}" srcOrd="0" destOrd="0" presId="urn:microsoft.com/office/officeart/2005/8/layout/pyramid2"/>
    <dgm:cxn modelId="{196515C5-2C36-4413-B91C-7C53E283D0D8}" type="presParOf" srcId="{D02C453B-2BFE-48C4-BBFE-8249BC6F092E}" destId="{8CBDED9E-1C53-470B-A5C4-AD29CF0332DD}" srcOrd="1" destOrd="0" presId="urn:microsoft.com/office/officeart/2005/8/layout/pyramid2"/>
    <dgm:cxn modelId="{F8EA996D-B3C0-45A0-83FB-F6421F2AB507}" type="presParOf" srcId="{D02C453B-2BFE-48C4-BBFE-8249BC6F092E}" destId="{2664467B-BFED-4416-9A2F-3D88C47072E7}" srcOrd="2" destOrd="0" presId="urn:microsoft.com/office/officeart/2005/8/layout/pyramid2"/>
    <dgm:cxn modelId="{A4633C5D-9593-4582-ADEC-5C79F6B89B2C}" type="presParOf" srcId="{D02C453B-2BFE-48C4-BBFE-8249BC6F092E}" destId="{2AC2BA75-7BB7-4F79-816A-6C7EA4106651}" srcOrd="3" destOrd="0" presId="urn:microsoft.com/office/officeart/2005/8/layout/pyramid2"/>
    <dgm:cxn modelId="{3DBA72AE-CEB2-425B-B4CE-FBF1C837D220}" type="presParOf" srcId="{D02C453B-2BFE-48C4-BBFE-8249BC6F092E}" destId="{F37EB4F1-08C5-4C17-8217-45026E414A31}" srcOrd="4" destOrd="0" presId="urn:microsoft.com/office/officeart/2005/8/layout/pyramid2"/>
    <dgm:cxn modelId="{5E50193D-CC6A-4007-B9CB-8674094D23A7}" type="presParOf" srcId="{D02C453B-2BFE-48C4-BBFE-8249BC6F092E}" destId="{C12EC4A6-1094-4A82-B79E-E84C1402E6C2}" srcOrd="5" destOrd="0" presId="urn:microsoft.com/office/officeart/2005/8/layout/pyramid2"/>
    <dgm:cxn modelId="{493B8DDF-CBEE-4F74-A8D0-F1043CEF2C1B}" type="presParOf" srcId="{D02C453B-2BFE-48C4-BBFE-8249BC6F092E}" destId="{667589A1-38F3-4090-B551-BDDE91791FB6}" srcOrd="6" destOrd="0" presId="urn:microsoft.com/office/officeart/2005/8/layout/pyramid2"/>
    <dgm:cxn modelId="{3FEE3331-0C6C-4364-9D2F-67F63B76049B}" type="presParOf" srcId="{D02C453B-2BFE-48C4-BBFE-8249BC6F092E}" destId="{42B0CB95-B4F5-4D63-A8B4-7ADEFC8776F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C740F0-E40A-470D-81C5-040F0606048D}" type="doc">
      <dgm:prSet loTypeId="urn:microsoft.com/office/officeart/2005/8/layout/vList2" loCatId="list" qsTypeId="urn:microsoft.com/office/officeart/2005/8/quickstyle/3d1" qsCatId="3D" csTypeId="urn:microsoft.com/office/officeart/2005/8/colors/colorful1#3" csCatId="colorful" phldr="1"/>
      <dgm:spPr/>
      <dgm:t>
        <a:bodyPr/>
        <a:lstStyle/>
        <a:p>
          <a:endParaRPr lang="en-ZA"/>
        </a:p>
      </dgm:t>
    </dgm:pt>
    <dgm:pt modelId="{422B45CA-0755-4243-91EA-825CC272A438}">
      <dgm:prSet/>
      <dgm:spPr/>
      <dgm:t>
        <a:bodyPr/>
        <a:lstStyle/>
        <a:p>
          <a:pPr algn="ctr" rtl="0"/>
          <a:r>
            <a:rPr lang="en-ZA" b="1" dirty="0">
              <a:solidFill>
                <a:schemeClr val="tx1"/>
              </a:solidFill>
            </a:rPr>
            <a:t>Visual Inspection replaces manual lubrication</a:t>
          </a:r>
        </a:p>
      </dgm:t>
    </dgm:pt>
    <dgm:pt modelId="{2211477C-E980-4A60-922F-69C8D5219F4B}" type="parTrans" cxnId="{87013E3F-860A-4268-9EF2-41E6A1254906}">
      <dgm:prSet/>
      <dgm:spPr/>
      <dgm:t>
        <a:bodyPr/>
        <a:lstStyle/>
        <a:p>
          <a:endParaRPr lang="en-ZA"/>
        </a:p>
      </dgm:t>
    </dgm:pt>
    <dgm:pt modelId="{0BECD911-B770-4D9C-9D68-01D95B6009AA}" type="sibTrans" cxnId="{87013E3F-860A-4268-9EF2-41E6A1254906}">
      <dgm:prSet/>
      <dgm:spPr/>
      <dgm:t>
        <a:bodyPr/>
        <a:lstStyle/>
        <a:p>
          <a:endParaRPr lang="en-ZA"/>
        </a:p>
      </dgm:t>
    </dgm:pt>
    <dgm:pt modelId="{93FE755F-1918-4C11-9981-A49BF1977ACD}">
      <dgm:prSet/>
      <dgm:spPr/>
      <dgm:t>
        <a:bodyPr/>
        <a:lstStyle/>
        <a:p>
          <a:pPr algn="ctr" rtl="0"/>
          <a:r>
            <a:rPr lang="en-ZA" b="1" dirty="0"/>
            <a:t>reducing man hours and down time</a:t>
          </a:r>
          <a:r>
            <a:rPr lang="en-ZA" dirty="0"/>
            <a:t>.</a:t>
          </a:r>
          <a:endParaRPr lang="en-ZA" b="1" dirty="0">
            <a:solidFill>
              <a:schemeClr val="bg1"/>
            </a:solidFill>
          </a:endParaRPr>
        </a:p>
      </dgm:t>
    </dgm:pt>
    <dgm:pt modelId="{545A2D91-931F-44B4-8831-86235238DBC4}" type="parTrans" cxnId="{3ED29BF5-CB31-404B-941B-1599CA122E7F}">
      <dgm:prSet/>
      <dgm:spPr/>
      <dgm:t>
        <a:bodyPr/>
        <a:lstStyle/>
        <a:p>
          <a:endParaRPr lang="en-ZA"/>
        </a:p>
      </dgm:t>
    </dgm:pt>
    <dgm:pt modelId="{2067BC48-B062-4C41-B984-93160E1A85E3}" type="sibTrans" cxnId="{3ED29BF5-CB31-404B-941B-1599CA122E7F}">
      <dgm:prSet/>
      <dgm:spPr/>
      <dgm:t>
        <a:bodyPr/>
        <a:lstStyle/>
        <a:p>
          <a:endParaRPr lang="en-ZA"/>
        </a:p>
      </dgm:t>
    </dgm:pt>
    <dgm:pt modelId="{08A44810-BFCD-451F-AF57-21BB4F04933F}" type="pres">
      <dgm:prSet presAssocID="{7FC740F0-E40A-470D-81C5-040F0606048D}" presName="linear" presStyleCnt="0">
        <dgm:presLayoutVars>
          <dgm:animLvl val="lvl"/>
          <dgm:resizeHandles val="exact"/>
        </dgm:presLayoutVars>
      </dgm:prSet>
      <dgm:spPr/>
    </dgm:pt>
    <dgm:pt modelId="{A6277E72-05E5-41AF-A1F5-BB6BBEC1F65A}" type="pres">
      <dgm:prSet presAssocID="{422B45CA-0755-4243-91EA-825CC272A438}" presName="parentText" presStyleLbl="node1" presStyleIdx="0" presStyleCnt="2">
        <dgm:presLayoutVars>
          <dgm:chMax val="0"/>
          <dgm:bulletEnabled val="1"/>
        </dgm:presLayoutVars>
      </dgm:prSet>
      <dgm:spPr/>
    </dgm:pt>
    <dgm:pt modelId="{99F699D7-79AF-467B-BA1E-DA95C2F3155E}" type="pres">
      <dgm:prSet presAssocID="{0BECD911-B770-4D9C-9D68-01D95B6009AA}" presName="spacer" presStyleCnt="0"/>
      <dgm:spPr/>
    </dgm:pt>
    <dgm:pt modelId="{25D7947B-B96D-490E-BAD1-F5E5F4C21E3C}" type="pres">
      <dgm:prSet presAssocID="{93FE755F-1918-4C11-9981-A49BF1977ACD}" presName="parentText" presStyleLbl="node1" presStyleIdx="1" presStyleCnt="2" custScaleY="64397">
        <dgm:presLayoutVars>
          <dgm:chMax val="0"/>
          <dgm:bulletEnabled val="1"/>
        </dgm:presLayoutVars>
      </dgm:prSet>
      <dgm:spPr/>
    </dgm:pt>
  </dgm:ptLst>
  <dgm:cxnLst>
    <dgm:cxn modelId="{87013E3F-860A-4268-9EF2-41E6A1254906}" srcId="{7FC740F0-E40A-470D-81C5-040F0606048D}" destId="{422B45CA-0755-4243-91EA-825CC272A438}" srcOrd="0" destOrd="0" parTransId="{2211477C-E980-4A60-922F-69C8D5219F4B}" sibTransId="{0BECD911-B770-4D9C-9D68-01D95B6009AA}"/>
    <dgm:cxn modelId="{0177E45C-18EA-4253-98AD-A72B5C1B4882}" type="presOf" srcId="{7FC740F0-E40A-470D-81C5-040F0606048D}" destId="{08A44810-BFCD-451F-AF57-21BB4F04933F}" srcOrd="0" destOrd="0" presId="urn:microsoft.com/office/officeart/2005/8/layout/vList2"/>
    <dgm:cxn modelId="{D930B6D4-5A9F-4AC3-880E-0FECFB848DAC}" type="presOf" srcId="{93FE755F-1918-4C11-9981-A49BF1977ACD}" destId="{25D7947B-B96D-490E-BAD1-F5E5F4C21E3C}" srcOrd="0" destOrd="0" presId="urn:microsoft.com/office/officeart/2005/8/layout/vList2"/>
    <dgm:cxn modelId="{F1B51EF5-AD25-4CB4-A5B2-A8E5BBF8E0D5}" type="presOf" srcId="{422B45CA-0755-4243-91EA-825CC272A438}" destId="{A6277E72-05E5-41AF-A1F5-BB6BBEC1F65A}" srcOrd="0" destOrd="0" presId="urn:microsoft.com/office/officeart/2005/8/layout/vList2"/>
    <dgm:cxn modelId="{3ED29BF5-CB31-404B-941B-1599CA122E7F}" srcId="{7FC740F0-E40A-470D-81C5-040F0606048D}" destId="{93FE755F-1918-4C11-9981-A49BF1977ACD}" srcOrd="1" destOrd="0" parTransId="{545A2D91-931F-44B4-8831-86235238DBC4}" sibTransId="{2067BC48-B062-4C41-B984-93160E1A85E3}"/>
    <dgm:cxn modelId="{C13626CC-AFCA-414F-B831-630AA9D506B9}" type="presParOf" srcId="{08A44810-BFCD-451F-AF57-21BB4F04933F}" destId="{A6277E72-05E5-41AF-A1F5-BB6BBEC1F65A}" srcOrd="0" destOrd="0" presId="urn:microsoft.com/office/officeart/2005/8/layout/vList2"/>
    <dgm:cxn modelId="{8B033CE6-D3B3-4DAE-8763-A95451B01855}" type="presParOf" srcId="{08A44810-BFCD-451F-AF57-21BB4F04933F}" destId="{99F699D7-79AF-467B-BA1E-DA95C2F3155E}" srcOrd="1" destOrd="0" presId="urn:microsoft.com/office/officeart/2005/8/layout/vList2"/>
    <dgm:cxn modelId="{2446F48E-F526-4995-802E-634F6D91C44A}" type="presParOf" srcId="{08A44810-BFCD-451F-AF57-21BB4F04933F}" destId="{25D7947B-B96D-490E-BAD1-F5E5F4C21E3C}"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F688FF-536B-42DE-8E01-6D62F258DD31}" type="doc">
      <dgm:prSet loTypeId="urn:microsoft.com/office/officeart/2005/8/layout/process2" loCatId="process" qsTypeId="urn:microsoft.com/office/officeart/2005/8/quickstyle/3d1" qsCatId="3D" csTypeId="urn:microsoft.com/office/officeart/2005/8/colors/colorful1#13" csCatId="colorful" phldr="1"/>
      <dgm:spPr/>
      <dgm:t>
        <a:bodyPr/>
        <a:lstStyle/>
        <a:p>
          <a:endParaRPr lang="en-ZA"/>
        </a:p>
      </dgm:t>
    </dgm:pt>
    <dgm:pt modelId="{DC378096-B5A2-47CF-A336-2A7F8F133EDD}">
      <dgm:prSet custT="1"/>
      <dgm:spPr/>
      <dgm:t>
        <a:bodyPr/>
        <a:lstStyle/>
        <a:p>
          <a:pPr rtl="0"/>
          <a:r>
            <a:rPr lang="en-ZA" sz="2000" b="1" dirty="0"/>
            <a:t>Simplify bearing lubrication program and permit drastic cuts in maintenance costs.</a:t>
          </a:r>
        </a:p>
      </dgm:t>
    </dgm:pt>
    <dgm:pt modelId="{07A5F289-CA4B-4185-AA30-D081E5138A44}" type="parTrans" cxnId="{9DFC835E-E798-4589-BD3B-1FBB28CF531C}">
      <dgm:prSet/>
      <dgm:spPr/>
      <dgm:t>
        <a:bodyPr/>
        <a:lstStyle/>
        <a:p>
          <a:endParaRPr lang="en-ZA"/>
        </a:p>
      </dgm:t>
    </dgm:pt>
    <dgm:pt modelId="{9731AECA-4BE9-4942-B4F0-2525ABBD4F47}" type="sibTrans" cxnId="{9DFC835E-E798-4589-BD3B-1FBB28CF531C}">
      <dgm:prSet/>
      <dgm:spPr/>
      <dgm:t>
        <a:bodyPr/>
        <a:lstStyle/>
        <a:p>
          <a:endParaRPr lang="en-ZA"/>
        </a:p>
      </dgm:t>
    </dgm:pt>
    <dgm:pt modelId="{7F9F4727-7171-493B-AED6-3BAAEB3C613D}">
      <dgm:prSet custT="1"/>
      <dgm:spPr/>
      <dgm:t>
        <a:bodyPr/>
        <a:lstStyle/>
        <a:p>
          <a:r>
            <a:rPr lang="en-ZA" sz="2000" b="1" dirty="0"/>
            <a:t>Scientific calculation </a:t>
          </a:r>
          <a:r>
            <a:rPr lang="zh-TW" sz="2000" b="1" dirty="0"/>
            <a:t>to determine the correct</a:t>
          </a:r>
          <a:r>
            <a:rPr lang="en-US" sz="2000" b="1" dirty="0"/>
            <a:t> </a:t>
          </a:r>
          <a:r>
            <a:rPr lang="en-US" sz="2000" b="1" i="1" dirty="0"/>
            <a:t>Grease volume</a:t>
          </a:r>
          <a:r>
            <a:rPr lang="en-US" sz="2000" b="1" dirty="0"/>
            <a:t> &amp; </a:t>
          </a:r>
          <a:r>
            <a:rPr lang="en-US" sz="2000" b="1" i="1" dirty="0"/>
            <a:t>Re-greasing interval.</a:t>
          </a:r>
          <a:r>
            <a:rPr lang="zh-TW" sz="2000" b="1" dirty="0"/>
            <a:t> </a:t>
          </a:r>
          <a:endParaRPr lang="en-ZA" sz="2000" b="1" dirty="0"/>
        </a:p>
      </dgm:t>
    </dgm:pt>
    <dgm:pt modelId="{71F2AB08-3F1B-4210-8319-64235E1D585E}" type="parTrans" cxnId="{F9D3A2DE-ACCB-4CAB-854D-134EA3D23E99}">
      <dgm:prSet/>
      <dgm:spPr/>
      <dgm:t>
        <a:bodyPr/>
        <a:lstStyle/>
        <a:p>
          <a:endParaRPr lang="en-ZA"/>
        </a:p>
      </dgm:t>
    </dgm:pt>
    <dgm:pt modelId="{3B4AA519-5F5A-4B9A-8807-B05179239AFA}" type="sibTrans" cxnId="{F9D3A2DE-ACCB-4CAB-854D-134EA3D23E99}">
      <dgm:prSet/>
      <dgm:spPr/>
      <dgm:t>
        <a:bodyPr/>
        <a:lstStyle/>
        <a:p>
          <a:endParaRPr lang="en-ZA"/>
        </a:p>
      </dgm:t>
    </dgm:pt>
    <dgm:pt modelId="{704CF3F5-0927-4C3C-9DC4-8B6F0EF6E532}">
      <dgm:prSet custT="1"/>
      <dgm:spPr/>
      <dgm:t>
        <a:bodyPr/>
        <a:lstStyle/>
        <a:p>
          <a:r>
            <a:rPr lang="en-ZA" sz="2000" b="1" dirty="0"/>
            <a:t>Precise documentation and reporting on each point</a:t>
          </a:r>
        </a:p>
      </dgm:t>
    </dgm:pt>
    <dgm:pt modelId="{6F053A21-A392-49A5-B713-C6BCE96844E2}" type="parTrans" cxnId="{689B1A38-25A0-48A4-9AF5-EDD573A1788D}">
      <dgm:prSet/>
      <dgm:spPr/>
      <dgm:t>
        <a:bodyPr/>
        <a:lstStyle/>
        <a:p>
          <a:endParaRPr lang="en-ZA"/>
        </a:p>
      </dgm:t>
    </dgm:pt>
    <dgm:pt modelId="{34DE8300-B4DB-44CB-8B7A-3638B34049E9}" type="sibTrans" cxnId="{689B1A38-25A0-48A4-9AF5-EDD573A1788D}">
      <dgm:prSet/>
      <dgm:spPr/>
      <dgm:t>
        <a:bodyPr/>
        <a:lstStyle/>
        <a:p>
          <a:endParaRPr lang="en-ZA"/>
        </a:p>
      </dgm:t>
    </dgm:pt>
    <dgm:pt modelId="{966A7A51-D2E9-4C80-81A6-FEBB209840A1}">
      <dgm:prSet custT="1"/>
      <dgm:spPr/>
      <dgm:t>
        <a:bodyPr/>
        <a:lstStyle/>
        <a:p>
          <a:r>
            <a:rPr lang="en-ZA" sz="2000" b="1" dirty="0"/>
            <a:t>User</a:t>
          </a:r>
          <a:r>
            <a:rPr lang="en-ZA" sz="2000" b="1" baseline="0" dirty="0"/>
            <a:t> friendly software with practical application  functions.</a:t>
          </a:r>
          <a:endParaRPr lang="en-ZA" sz="2000" b="1" dirty="0"/>
        </a:p>
      </dgm:t>
    </dgm:pt>
    <dgm:pt modelId="{7F7451F7-33AC-4CE1-AE04-D7AD5C35B491}" type="parTrans" cxnId="{D22B6321-7BFE-4363-A610-3E0B286E2A05}">
      <dgm:prSet/>
      <dgm:spPr/>
      <dgm:t>
        <a:bodyPr/>
        <a:lstStyle/>
        <a:p>
          <a:endParaRPr lang="en-ZA"/>
        </a:p>
      </dgm:t>
    </dgm:pt>
    <dgm:pt modelId="{898BEE91-CBEC-416D-ADBF-3C0B1966C97E}" type="sibTrans" cxnId="{D22B6321-7BFE-4363-A610-3E0B286E2A05}">
      <dgm:prSet/>
      <dgm:spPr/>
      <dgm:t>
        <a:bodyPr/>
        <a:lstStyle/>
        <a:p>
          <a:endParaRPr lang="en-ZA"/>
        </a:p>
      </dgm:t>
    </dgm:pt>
    <dgm:pt modelId="{3D408A05-CB0E-4FD0-99DF-B38B4D038944}" type="pres">
      <dgm:prSet presAssocID="{B9F688FF-536B-42DE-8E01-6D62F258DD31}" presName="linearFlow" presStyleCnt="0">
        <dgm:presLayoutVars>
          <dgm:resizeHandles val="exact"/>
        </dgm:presLayoutVars>
      </dgm:prSet>
      <dgm:spPr/>
    </dgm:pt>
    <dgm:pt modelId="{ECA18DAA-32DD-423F-946D-47168D78AFC6}" type="pres">
      <dgm:prSet presAssocID="{7F9F4727-7171-493B-AED6-3BAAEB3C613D}" presName="node" presStyleLbl="node1" presStyleIdx="0" presStyleCnt="4" custScaleX="127917">
        <dgm:presLayoutVars>
          <dgm:bulletEnabled val="1"/>
        </dgm:presLayoutVars>
      </dgm:prSet>
      <dgm:spPr/>
    </dgm:pt>
    <dgm:pt modelId="{BE9DC92F-ED10-4D6C-B52F-D27D1ABCB82D}" type="pres">
      <dgm:prSet presAssocID="{3B4AA519-5F5A-4B9A-8807-B05179239AFA}" presName="sibTrans" presStyleLbl="sibTrans2D1" presStyleIdx="0" presStyleCnt="3"/>
      <dgm:spPr/>
    </dgm:pt>
    <dgm:pt modelId="{CB2A8378-56A5-4360-A98A-79F74EEED1E4}" type="pres">
      <dgm:prSet presAssocID="{3B4AA519-5F5A-4B9A-8807-B05179239AFA}" presName="connectorText" presStyleLbl="sibTrans2D1" presStyleIdx="0" presStyleCnt="3"/>
      <dgm:spPr/>
    </dgm:pt>
    <dgm:pt modelId="{7CCB741E-8F03-4AFC-86FF-D34362453935}" type="pres">
      <dgm:prSet presAssocID="{704CF3F5-0927-4C3C-9DC4-8B6F0EF6E532}" presName="node" presStyleLbl="node1" presStyleIdx="1" presStyleCnt="4">
        <dgm:presLayoutVars>
          <dgm:bulletEnabled val="1"/>
        </dgm:presLayoutVars>
      </dgm:prSet>
      <dgm:spPr/>
    </dgm:pt>
    <dgm:pt modelId="{844D9754-795A-4B88-9616-95990C41964C}" type="pres">
      <dgm:prSet presAssocID="{34DE8300-B4DB-44CB-8B7A-3638B34049E9}" presName="sibTrans" presStyleLbl="sibTrans2D1" presStyleIdx="1" presStyleCnt="3"/>
      <dgm:spPr/>
    </dgm:pt>
    <dgm:pt modelId="{38F3B4CA-6936-4BA3-8078-76DF9CA3D644}" type="pres">
      <dgm:prSet presAssocID="{34DE8300-B4DB-44CB-8B7A-3638B34049E9}" presName="connectorText" presStyleLbl="sibTrans2D1" presStyleIdx="1" presStyleCnt="3"/>
      <dgm:spPr/>
    </dgm:pt>
    <dgm:pt modelId="{729EC6B0-D1F7-4474-93AA-3D659A5D97F0}" type="pres">
      <dgm:prSet presAssocID="{966A7A51-D2E9-4C80-81A6-FEBB209840A1}" presName="node" presStyleLbl="node1" presStyleIdx="2" presStyleCnt="4">
        <dgm:presLayoutVars>
          <dgm:bulletEnabled val="1"/>
        </dgm:presLayoutVars>
      </dgm:prSet>
      <dgm:spPr/>
    </dgm:pt>
    <dgm:pt modelId="{E99286ED-6E76-4974-84A3-5F5F198C72CC}" type="pres">
      <dgm:prSet presAssocID="{898BEE91-CBEC-416D-ADBF-3C0B1966C97E}" presName="sibTrans" presStyleLbl="sibTrans2D1" presStyleIdx="2" presStyleCnt="3"/>
      <dgm:spPr/>
    </dgm:pt>
    <dgm:pt modelId="{F38105A8-62F5-4A64-9DD9-FF52B7A86E6F}" type="pres">
      <dgm:prSet presAssocID="{898BEE91-CBEC-416D-ADBF-3C0B1966C97E}" presName="connectorText" presStyleLbl="sibTrans2D1" presStyleIdx="2" presStyleCnt="3"/>
      <dgm:spPr/>
    </dgm:pt>
    <dgm:pt modelId="{7849FA68-24EC-4323-BD3A-F3E606227EF5}" type="pres">
      <dgm:prSet presAssocID="{DC378096-B5A2-47CF-A336-2A7F8F133EDD}" presName="node" presStyleLbl="node1" presStyleIdx="3" presStyleCnt="4">
        <dgm:presLayoutVars>
          <dgm:bulletEnabled val="1"/>
        </dgm:presLayoutVars>
      </dgm:prSet>
      <dgm:spPr/>
    </dgm:pt>
  </dgm:ptLst>
  <dgm:cxnLst>
    <dgm:cxn modelId="{9502E208-43E4-4AF9-853C-8379439A30A2}" type="presOf" srcId="{7F9F4727-7171-493B-AED6-3BAAEB3C613D}" destId="{ECA18DAA-32DD-423F-946D-47168D78AFC6}" srcOrd="0" destOrd="0" presId="urn:microsoft.com/office/officeart/2005/8/layout/process2"/>
    <dgm:cxn modelId="{D22B6321-7BFE-4363-A610-3E0B286E2A05}" srcId="{B9F688FF-536B-42DE-8E01-6D62F258DD31}" destId="{966A7A51-D2E9-4C80-81A6-FEBB209840A1}" srcOrd="2" destOrd="0" parTransId="{7F7451F7-33AC-4CE1-AE04-D7AD5C35B491}" sibTransId="{898BEE91-CBEC-416D-ADBF-3C0B1966C97E}"/>
    <dgm:cxn modelId="{B8776630-AEFE-4D8A-B982-01D61D1151BC}" type="presOf" srcId="{34DE8300-B4DB-44CB-8B7A-3638B34049E9}" destId="{844D9754-795A-4B88-9616-95990C41964C}" srcOrd="0" destOrd="0" presId="urn:microsoft.com/office/officeart/2005/8/layout/process2"/>
    <dgm:cxn modelId="{689B1A38-25A0-48A4-9AF5-EDD573A1788D}" srcId="{B9F688FF-536B-42DE-8E01-6D62F258DD31}" destId="{704CF3F5-0927-4C3C-9DC4-8B6F0EF6E532}" srcOrd="1" destOrd="0" parTransId="{6F053A21-A392-49A5-B713-C6BCE96844E2}" sibTransId="{34DE8300-B4DB-44CB-8B7A-3638B34049E9}"/>
    <dgm:cxn modelId="{9DFC835E-E798-4589-BD3B-1FBB28CF531C}" srcId="{B9F688FF-536B-42DE-8E01-6D62F258DD31}" destId="{DC378096-B5A2-47CF-A336-2A7F8F133EDD}" srcOrd="3" destOrd="0" parTransId="{07A5F289-CA4B-4185-AA30-D081E5138A44}" sibTransId="{9731AECA-4BE9-4942-B4F0-2525ABBD4F47}"/>
    <dgm:cxn modelId="{646AA15F-24B7-47A3-8029-ACE5823B2E17}" type="presOf" srcId="{DC378096-B5A2-47CF-A336-2A7F8F133EDD}" destId="{7849FA68-24EC-4323-BD3A-F3E606227EF5}" srcOrd="0" destOrd="0" presId="urn:microsoft.com/office/officeart/2005/8/layout/process2"/>
    <dgm:cxn modelId="{0B581266-C7B2-4AC9-AF45-87165752CC10}" type="presOf" srcId="{B9F688FF-536B-42DE-8E01-6D62F258DD31}" destId="{3D408A05-CB0E-4FD0-99DF-B38B4D038944}" srcOrd="0" destOrd="0" presId="urn:microsoft.com/office/officeart/2005/8/layout/process2"/>
    <dgm:cxn modelId="{715E9748-DBFE-4960-807E-2D5224BC0620}" type="presOf" srcId="{898BEE91-CBEC-416D-ADBF-3C0B1966C97E}" destId="{E99286ED-6E76-4974-84A3-5F5F198C72CC}" srcOrd="0" destOrd="0" presId="urn:microsoft.com/office/officeart/2005/8/layout/process2"/>
    <dgm:cxn modelId="{940DC96F-03E7-4F25-A077-797D8D954812}" type="presOf" srcId="{3B4AA519-5F5A-4B9A-8807-B05179239AFA}" destId="{BE9DC92F-ED10-4D6C-B52F-D27D1ABCB82D}" srcOrd="0" destOrd="0" presId="urn:microsoft.com/office/officeart/2005/8/layout/process2"/>
    <dgm:cxn modelId="{67377991-45AB-4596-8125-0AD33CBF6977}" type="presOf" srcId="{3B4AA519-5F5A-4B9A-8807-B05179239AFA}" destId="{CB2A8378-56A5-4360-A98A-79F74EEED1E4}" srcOrd="1" destOrd="0" presId="urn:microsoft.com/office/officeart/2005/8/layout/process2"/>
    <dgm:cxn modelId="{081312AB-90BD-4A23-8833-68DA3756A756}" type="presOf" srcId="{966A7A51-D2E9-4C80-81A6-FEBB209840A1}" destId="{729EC6B0-D1F7-4474-93AA-3D659A5D97F0}" srcOrd="0" destOrd="0" presId="urn:microsoft.com/office/officeart/2005/8/layout/process2"/>
    <dgm:cxn modelId="{3801CAAE-27D1-49C7-8BDC-D6766EACABAF}" type="presOf" srcId="{34DE8300-B4DB-44CB-8B7A-3638B34049E9}" destId="{38F3B4CA-6936-4BA3-8078-76DF9CA3D644}" srcOrd="1" destOrd="0" presId="urn:microsoft.com/office/officeart/2005/8/layout/process2"/>
    <dgm:cxn modelId="{F9D3A2DE-ACCB-4CAB-854D-134EA3D23E99}" srcId="{B9F688FF-536B-42DE-8E01-6D62F258DD31}" destId="{7F9F4727-7171-493B-AED6-3BAAEB3C613D}" srcOrd="0" destOrd="0" parTransId="{71F2AB08-3F1B-4210-8319-64235E1D585E}" sibTransId="{3B4AA519-5F5A-4B9A-8807-B05179239AFA}"/>
    <dgm:cxn modelId="{726549EC-9170-4A75-A6B3-C20216AD3D4E}" type="presOf" srcId="{704CF3F5-0927-4C3C-9DC4-8B6F0EF6E532}" destId="{7CCB741E-8F03-4AFC-86FF-D34362453935}" srcOrd="0" destOrd="0" presId="urn:microsoft.com/office/officeart/2005/8/layout/process2"/>
    <dgm:cxn modelId="{577E7CFA-44F4-4CC7-8F62-8CD6713715F3}" type="presOf" srcId="{898BEE91-CBEC-416D-ADBF-3C0B1966C97E}" destId="{F38105A8-62F5-4A64-9DD9-FF52B7A86E6F}" srcOrd="1" destOrd="0" presId="urn:microsoft.com/office/officeart/2005/8/layout/process2"/>
    <dgm:cxn modelId="{819D3F23-3B02-4E38-B7AB-E0407BA85818}" type="presParOf" srcId="{3D408A05-CB0E-4FD0-99DF-B38B4D038944}" destId="{ECA18DAA-32DD-423F-946D-47168D78AFC6}" srcOrd="0" destOrd="0" presId="urn:microsoft.com/office/officeart/2005/8/layout/process2"/>
    <dgm:cxn modelId="{6CDFEAD7-28FD-4F4A-AE4D-7EE0EAF76FDC}" type="presParOf" srcId="{3D408A05-CB0E-4FD0-99DF-B38B4D038944}" destId="{BE9DC92F-ED10-4D6C-B52F-D27D1ABCB82D}" srcOrd="1" destOrd="0" presId="urn:microsoft.com/office/officeart/2005/8/layout/process2"/>
    <dgm:cxn modelId="{98D252C1-C79D-4120-BACF-2CA44499ACD4}" type="presParOf" srcId="{BE9DC92F-ED10-4D6C-B52F-D27D1ABCB82D}" destId="{CB2A8378-56A5-4360-A98A-79F74EEED1E4}" srcOrd="0" destOrd="0" presId="urn:microsoft.com/office/officeart/2005/8/layout/process2"/>
    <dgm:cxn modelId="{E3CAFDA5-8749-47FF-990B-3FD61DE7D5BC}" type="presParOf" srcId="{3D408A05-CB0E-4FD0-99DF-B38B4D038944}" destId="{7CCB741E-8F03-4AFC-86FF-D34362453935}" srcOrd="2" destOrd="0" presId="urn:microsoft.com/office/officeart/2005/8/layout/process2"/>
    <dgm:cxn modelId="{6F2DCFBF-DB77-45F4-BCF6-9B8A30B4A9B5}" type="presParOf" srcId="{3D408A05-CB0E-4FD0-99DF-B38B4D038944}" destId="{844D9754-795A-4B88-9616-95990C41964C}" srcOrd="3" destOrd="0" presId="urn:microsoft.com/office/officeart/2005/8/layout/process2"/>
    <dgm:cxn modelId="{7E348609-712D-49C7-B320-F9D9C7EC6092}" type="presParOf" srcId="{844D9754-795A-4B88-9616-95990C41964C}" destId="{38F3B4CA-6936-4BA3-8078-76DF9CA3D644}" srcOrd="0" destOrd="0" presId="urn:microsoft.com/office/officeart/2005/8/layout/process2"/>
    <dgm:cxn modelId="{82CFE464-44FE-4E67-BD93-246D81FFAF8F}" type="presParOf" srcId="{3D408A05-CB0E-4FD0-99DF-B38B4D038944}" destId="{729EC6B0-D1F7-4474-93AA-3D659A5D97F0}" srcOrd="4" destOrd="0" presId="urn:microsoft.com/office/officeart/2005/8/layout/process2"/>
    <dgm:cxn modelId="{65064F22-277E-4589-9726-0F39EE862E7B}" type="presParOf" srcId="{3D408A05-CB0E-4FD0-99DF-B38B4D038944}" destId="{E99286ED-6E76-4974-84A3-5F5F198C72CC}" srcOrd="5" destOrd="0" presId="urn:microsoft.com/office/officeart/2005/8/layout/process2"/>
    <dgm:cxn modelId="{B8AC2405-FD4E-4658-89B7-9415F2AD7B39}" type="presParOf" srcId="{E99286ED-6E76-4974-84A3-5F5F198C72CC}" destId="{F38105A8-62F5-4A64-9DD9-FF52B7A86E6F}" srcOrd="0" destOrd="0" presId="urn:microsoft.com/office/officeart/2005/8/layout/process2"/>
    <dgm:cxn modelId="{FF9C293A-038D-4BBC-8A4F-CA0C8B3292C9}" type="presParOf" srcId="{3D408A05-CB0E-4FD0-99DF-B38B4D038944}" destId="{7849FA68-24EC-4323-BD3A-F3E606227EF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1E9C24-5FB7-4B73-923B-71B29EA04B95}" type="doc">
      <dgm:prSet loTypeId="urn:microsoft.com/office/officeart/2005/8/layout/chart3" loCatId="relationship" qsTypeId="urn:microsoft.com/office/officeart/2005/8/quickstyle/3d3" qsCatId="3D" csTypeId="urn:microsoft.com/office/officeart/2005/8/colors/colorful1" csCatId="colorful" phldr="1"/>
      <dgm:spPr/>
      <dgm:t>
        <a:bodyPr/>
        <a:lstStyle/>
        <a:p>
          <a:endParaRPr lang="en-ZA"/>
        </a:p>
      </dgm:t>
    </dgm:pt>
    <dgm:pt modelId="{D1D970EA-D04C-4136-85A2-D8E19E817D9F}">
      <dgm:prSet custT="1"/>
      <dgm:spPr/>
      <dgm:t>
        <a:bodyPr/>
        <a:lstStyle/>
        <a:p>
          <a:pPr rtl="0"/>
          <a:r>
            <a:rPr lang="en-US" sz="2200" b="1" dirty="0"/>
            <a:t>Software</a:t>
          </a:r>
          <a:endParaRPr lang="en-ZA" sz="2200" dirty="0"/>
        </a:p>
      </dgm:t>
    </dgm:pt>
    <dgm:pt modelId="{253AF352-E8A8-4F58-B418-5700EE2A1B5D}" type="parTrans" cxnId="{F56F675E-9046-48E2-9142-AF5C52020F7F}">
      <dgm:prSet/>
      <dgm:spPr/>
      <dgm:t>
        <a:bodyPr/>
        <a:lstStyle/>
        <a:p>
          <a:endParaRPr lang="en-ZA"/>
        </a:p>
      </dgm:t>
    </dgm:pt>
    <dgm:pt modelId="{528B5BCC-E830-4CC8-B201-9BB69BB0C9F7}" type="sibTrans" cxnId="{F56F675E-9046-48E2-9142-AF5C52020F7F}">
      <dgm:prSet/>
      <dgm:spPr/>
      <dgm:t>
        <a:bodyPr/>
        <a:lstStyle/>
        <a:p>
          <a:endParaRPr lang="en-ZA"/>
        </a:p>
      </dgm:t>
    </dgm:pt>
    <dgm:pt modelId="{8DC59FA8-FEE1-406A-AC17-1065E468DFD9}">
      <dgm:prSet custT="1"/>
      <dgm:spPr/>
      <dgm:t>
        <a:bodyPr/>
        <a:lstStyle/>
        <a:p>
          <a:pPr rtl="0"/>
          <a:r>
            <a:rPr lang="en-US" sz="2200" b="1" dirty="0"/>
            <a:t>Service</a:t>
          </a:r>
          <a:endParaRPr lang="en-ZA" sz="2200" dirty="0"/>
        </a:p>
      </dgm:t>
    </dgm:pt>
    <dgm:pt modelId="{FB950632-356B-477D-9193-C59BBF5375DF}" type="parTrans" cxnId="{2E649DC2-F141-4E03-818A-0ABC48B4C2ED}">
      <dgm:prSet/>
      <dgm:spPr/>
      <dgm:t>
        <a:bodyPr/>
        <a:lstStyle/>
        <a:p>
          <a:endParaRPr lang="en-ZA"/>
        </a:p>
      </dgm:t>
    </dgm:pt>
    <dgm:pt modelId="{A726B953-3880-4077-8DD8-CCDBEC778590}" type="sibTrans" cxnId="{2E649DC2-F141-4E03-818A-0ABC48B4C2ED}">
      <dgm:prSet/>
      <dgm:spPr/>
      <dgm:t>
        <a:bodyPr/>
        <a:lstStyle/>
        <a:p>
          <a:endParaRPr lang="en-ZA"/>
        </a:p>
      </dgm:t>
    </dgm:pt>
    <dgm:pt modelId="{AF07DAEF-40DF-4850-BD5F-F717458772FA}">
      <dgm:prSet custT="1"/>
      <dgm:spPr/>
      <dgm:t>
        <a:bodyPr/>
        <a:lstStyle/>
        <a:p>
          <a:pPr rtl="0"/>
          <a:r>
            <a:rPr lang="en-US" sz="2200" b="1" dirty="0"/>
            <a:t>System</a:t>
          </a:r>
          <a:endParaRPr lang="en-ZA" sz="2200" dirty="0"/>
        </a:p>
      </dgm:t>
    </dgm:pt>
    <dgm:pt modelId="{418CBA31-F873-430B-BE87-823E5F6C9787}" type="parTrans" cxnId="{0B95C6AC-A935-45B0-A24E-91DA69B1D13E}">
      <dgm:prSet/>
      <dgm:spPr/>
      <dgm:t>
        <a:bodyPr/>
        <a:lstStyle/>
        <a:p>
          <a:endParaRPr lang="en-ZA"/>
        </a:p>
      </dgm:t>
    </dgm:pt>
    <dgm:pt modelId="{C5216BB8-8001-4018-B5A5-93A1774322F6}" type="sibTrans" cxnId="{0B95C6AC-A935-45B0-A24E-91DA69B1D13E}">
      <dgm:prSet/>
      <dgm:spPr/>
      <dgm:t>
        <a:bodyPr/>
        <a:lstStyle/>
        <a:p>
          <a:endParaRPr lang="en-ZA"/>
        </a:p>
      </dgm:t>
    </dgm:pt>
    <dgm:pt modelId="{7E08D923-ABDC-43ED-9512-610FD8AB088A}" type="pres">
      <dgm:prSet presAssocID="{551E9C24-5FB7-4B73-923B-71B29EA04B95}" presName="compositeShape" presStyleCnt="0">
        <dgm:presLayoutVars>
          <dgm:chMax val="7"/>
          <dgm:dir/>
          <dgm:resizeHandles val="exact"/>
        </dgm:presLayoutVars>
      </dgm:prSet>
      <dgm:spPr/>
    </dgm:pt>
    <dgm:pt modelId="{20DA99D8-D64A-4C5A-A5B2-D8B13EF76A59}" type="pres">
      <dgm:prSet presAssocID="{551E9C24-5FB7-4B73-923B-71B29EA04B95}" presName="wedge1" presStyleLbl="node1" presStyleIdx="0" presStyleCnt="3"/>
      <dgm:spPr/>
    </dgm:pt>
    <dgm:pt modelId="{383DCE18-B6B2-499A-AE53-A502880882A8}" type="pres">
      <dgm:prSet presAssocID="{551E9C24-5FB7-4B73-923B-71B29EA04B95}" presName="wedge1Tx" presStyleLbl="node1" presStyleIdx="0" presStyleCnt="3">
        <dgm:presLayoutVars>
          <dgm:chMax val="0"/>
          <dgm:chPref val="0"/>
          <dgm:bulletEnabled val="1"/>
        </dgm:presLayoutVars>
      </dgm:prSet>
      <dgm:spPr/>
    </dgm:pt>
    <dgm:pt modelId="{CED1375E-095C-427C-A687-01214D0FCDBD}" type="pres">
      <dgm:prSet presAssocID="{551E9C24-5FB7-4B73-923B-71B29EA04B95}" presName="wedge2" presStyleLbl="node1" presStyleIdx="1" presStyleCnt="3"/>
      <dgm:spPr/>
    </dgm:pt>
    <dgm:pt modelId="{1A23846B-52E0-42B4-8401-9552B4F99DF4}" type="pres">
      <dgm:prSet presAssocID="{551E9C24-5FB7-4B73-923B-71B29EA04B95}" presName="wedge2Tx" presStyleLbl="node1" presStyleIdx="1" presStyleCnt="3">
        <dgm:presLayoutVars>
          <dgm:chMax val="0"/>
          <dgm:chPref val="0"/>
          <dgm:bulletEnabled val="1"/>
        </dgm:presLayoutVars>
      </dgm:prSet>
      <dgm:spPr/>
    </dgm:pt>
    <dgm:pt modelId="{BF4BEFAF-45AD-4DA0-ABB6-0902DBC4039E}" type="pres">
      <dgm:prSet presAssocID="{551E9C24-5FB7-4B73-923B-71B29EA04B95}" presName="wedge3" presStyleLbl="node1" presStyleIdx="2" presStyleCnt="3"/>
      <dgm:spPr/>
    </dgm:pt>
    <dgm:pt modelId="{12BF4C45-A7E1-4014-AA2C-9C00845A3CF8}" type="pres">
      <dgm:prSet presAssocID="{551E9C24-5FB7-4B73-923B-71B29EA04B95}" presName="wedge3Tx" presStyleLbl="node1" presStyleIdx="2" presStyleCnt="3">
        <dgm:presLayoutVars>
          <dgm:chMax val="0"/>
          <dgm:chPref val="0"/>
          <dgm:bulletEnabled val="1"/>
        </dgm:presLayoutVars>
      </dgm:prSet>
      <dgm:spPr/>
    </dgm:pt>
  </dgm:ptLst>
  <dgm:cxnLst>
    <dgm:cxn modelId="{0FA5CB0D-3FB8-4177-89C0-8065C2D11256}" type="presOf" srcId="{8DC59FA8-FEE1-406A-AC17-1065E468DFD9}" destId="{383DCE18-B6B2-499A-AE53-A502880882A8}" srcOrd="1" destOrd="0" presId="urn:microsoft.com/office/officeart/2005/8/layout/chart3"/>
    <dgm:cxn modelId="{2C8BFB18-7380-41F5-8EC2-A5ED0FA8F6C6}" type="presOf" srcId="{8DC59FA8-FEE1-406A-AC17-1065E468DFD9}" destId="{20DA99D8-D64A-4C5A-A5B2-D8B13EF76A59}" srcOrd="0" destOrd="0" presId="urn:microsoft.com/office/officeart/2005/8/layout/chart3"/>
    <dgm:cxn modelId="{096ADB1E-DB8D-4228-B25B-D1D7FB479A98}" type="presOf" srcId="{551E9C24-5FB7-4B73-923B-71B29EA04B95}" destId="{7E08D923-ABDC-43ED-9512-610FD8AB088A}" srcOrd="0" destOrd="0" presId="urn:microsoft.com/office/officeart/2005/8/layout/chart3"/>
    <dgm:cxn modelId="{F56F675E-9046-48E2-9142-AF5C52020F7F}" srcId="{551E9C24-5FB7-4B73-923B-71B29EA04B95}" destId="{D1D970EA-D04C-4136-85A2-D8E19E817D9F}" srcOrd="2" destOrd="0" parTransId="{253AF352-E8A8-4F58-B418-5700EE2A1B5D}" sibTransId="{528B5BCC-E830-4CC8-B201-9BB69BB0C9F7}"/>
    <dgm:cxn modelId="{A5B69CA7-0D50-47B0-AF31-5410CBD7A885}" type="presOf" srcId="{D1D970EA-D04C-4136-85A2-D8E19E817D9F}" destId="{12BF4C45-A7E1-4014-AA2C-9C00845A3CF8}" srcOrd="1" destOrd="0" presId="urn:microsoft.com/office/officeart/2005/8/layout/chart3"/>
    <dgm:cxn modelId="{9A4165AC-E623-467E-B2B8-B57A1CB4D9DD}" type="presOf" srcId="{AF07DAEF-40DF-4850-BD5F-F717458772FA}" destId="{1A23846B-52E0-42B4-8401-9552B4F99DF4}" srcOrd="1" destOrd="0" presId="urn:microsoft.com/office/officeart/2005/8/layout/chart3"/>
    <dgm:cxn modelId="{0B95C6AC-A935-45B0-A24E-91DA69B1D13E}" srcId="{551E9C24-5FB7-4B73-923B-71B29EA04B95}" destId="{AF07DAEF-40DF-4850-BD5F-F717458772FA}" srcOrd="1" destOrd="0" parTransId="{418CBA31-F873-430B-BE87-823E5F6C9787}" sibTransId="{C5216BB8-8001-4018-B5A5-93A1774322F6}"/>
    <dgm:cxn modelId="{E536DFB8-0334-4354-906B-6F9859D5530B}" type="presOf" srcId="{D1D970EA-D04C-4136-85A2-D8E19E817D9F}" destId="{BF4BEFAF-45AD-4DA0-ABB6-0902DBC4039E}" srcOrd="0" destOrd="0" presId="urn:microsoft.com/office/officeart/2005/8/layout/chart3"/>
    <dgm:cxn modelId="{2E649DC2-F141-4E03-818A-0ABC48B4C2ED}" srcId="{551E9C24-5FB7-4B73-923B-71B29EA04B95}" destId="{8DC59FA8-FEE1-406A-AC17-1065E468DFD9}" srcOrd="0" destOrd="0" parTransId="{FB950632-356B-477D-9193-C59BBF5375DF}" sibTransId="{A726B953-3880-4077-8DD8-CCDBEC778590}"/>
    <dgm:cxn modelId="{5B8F03DB-7E17-42B6-A82D-D61D1777F07D}" type="presOf" srcId="{AF07DAEF-40DF-4850-BD5F-F717458772FA}" destId="{CED1375E-095C-427C-A687-01214D0FCDBD}" srcOrd="0" destOrd="0" presId="urn:microsoft.com/office/officeart/2005/8/layout/chart3"/>
    <dgm:cxn modelId="{E01EBF38-9605-495E-8F9A-EBD4A0993EC2}" type="presParOf" srcId="{7E08D923-ABDC-43ED-9512-610FD8AB088A}" destId="{20DA99D8-D64A-4C5A-A5B2-D8B13EF76A59}" srcOrd="0" destOrd="0" presId="urn:microsoft.com/office/officeart/2005/8/layout/chart3"/>
    <dgm:cxn modelId="{4D806631-D7A6-4B58-A95D-737375FA2C4B}" type="presParOf" srcId="{7E08D923-ABDC-43ED-9512-610FD8AB088A}" destId="{383DCE18-B6B2-499A-AE53-A502880882A8}" srcOrd="1" destOrd="0" presId="urn:microsoft.com/office/officeart/2005/8/layout/chart3"/>
    <dgm:cxn modelId="{2B9C18D3-7CC0-4524-AB22-0D745C2A0A09}" type="presParOf" srcId="{7E08D923-ABDC-43ED-9512-610FD8AB088A}" destId="{CED1375E-095C-427C-A687-01214D0FCDBD}" srcOrd="2" destOrd="0" presId="urn:microsoft.com/office/officeart/2005/8/layout/chart3"/>
    <dgm:cxn modelId="{5DE14EF5-5CC2-43DB-911C-5C6C59DDDDA8}" type="presParOf" srcId="{7E08D923-ABDC-43ED-9512-610FD8AB088A}" destId="{1A23846B-52E0-42B4-8401-9552B4F99DF4}" srcOrd="3" destOrd="0" presId="urn:microsoft.com/office/officeart/2005/8/layout/chart3"/>
    <dgm:cxn modelId="{B24BCE64-D7E2-4043-8881-2CE63942D16E}" type="presParOf" srcId="{7E08D923-ABDC-43ED-9512-610FD8AB088A}" destId="{BF4BEFAF-45AD-4DA0-ABB6-0902DBC4039E}" srcOrd="4" destOrd="0" presId="urn:microsoft.com/office/officeart/2005/8/layout/chart3"/>
    <dgm:cxn modelId="{7AD7146C-BAAC-45EE-8307-086032BE5D2A}" type="presParOf" srcId="{7E08D923-ABDC-43ED-9512-610FD8AB088A}" destId="{12BF4C45-A7E1-4014-AA2C-9C00845A3CF8}"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CDEFBA-A2EC-4EE9-A3AD-91B13BAC77B6}" type="doc">
      <dgm:prSet loTypeId="urn:microsoft.com/office/officeart/2005/8/layout/process2" loCatId="process" qsTypeId="urn:microsoft.com/office/officeart/2005/8/quickstyle/3d1" qsCatId="3D" csTypeId="urn:microsoft.com/office/officeart/2005/8/colors/colorful1#18" csCatId="colorful" phldr="1"/>
      <dgm:spPr/>
      <dgm:t>
        <a:bodyPr/>
        <a:lstStyle/>
        <a:p>
          <a:endParaRPr lang="en-ZA"/>
        </a:p>
      </dgm:t>
    </dgm:pt>
    <dgm:pt modelId="{B1A01835-85E9-4945-A215-0C6565680B00}">
      <dgm:prSet/>
      <dgm:spPr/>
      <dgm:t>
        <a:bodyPr/>
        <a:lstStyle/>
        <a:p>
          <a:pPr rtl="0"/>
          <a:r>
            <a:rPr lang="en-ZA" b="1" dirty="0"/>
            <a:t>BEARINGS,</a:t>
          </a:r>
          <a:endParaRPr lang="en-ZA" dirty="0"/>
        </a:p>
      </dgm:t>
    </dgm:pt>
    <dgm:pt modelId="{33CB8981-2E97-43CF-A959-D7DEDB29F7FC}" type="parTrans" cxnId="{E5C4D6F8-D6B3-4A56-B9BA-ED3B8E52B4C0}">
      <dgm:prSet/>
      <dgm:spPr/>
      <dgm:t>
        <a:bodyPr/>
        <a:lstStyle/>
        <a:p>
          <a:endParaRPr lang="en-ZA"/>
        </a:p>
      </dgm:t>
    </dgm:pt>
    <dgm:pt modelId="{D8C71FD2-5D49-4EFB-A1B8-600B445CB287}" type="sibTrans" cxnId="{E5C4D6F8-D6B3-4A56-B9BA-ED3B8E52B4C0}">
      <dgm:prSet/>
      <dgm:spPr/>
      <dgm:t>
        <a:bodyPr/>
        <a:lstStyle/>
        <a:p>
          <a:endParaRPr lang="en-ZA"/>
        </a:p>
      </dgm:t>
    </dgm:pt>
    <dgm:pt modelId="{4A35FFE3-A822-4A7B-BF3E-BEA021E2FC16}">
      <dgm:prSet/>
      <dgm:spPr/>
      <dgm:t>
        <a:bodyPr/>
        <a:lstStyle/>
        <a:p>
          <a:pPr rtl="0"/>
          <a:r>
            <a:rPr lang="en-ZA" b="1" dirty="0"/>
            <a:t>SLIDING GUIDES, </a:t>
          </a:r>
          <a:endParaRPr lang="en-ZA" dirty="0"/>
        </a:p>
      </dgm:t>
    </dgm:pt>
    <dgm:pt modelId="{703DA7CB-9A54-4E3E-90F0-C110F5DD3899}" type="parTrans" cxnId="{80777595-4DB8-4959-9C0B-8D042BEB9D6C}">
      <dgm:prSet/>
      <dgm:spPr/>
      <dgm:t>
        <a:bodyPr/>
        <a:lstStyle/>
        <a:p>
          <a:endParaRPr lang="en-ZA"/>
        </a:p>
      </dgm:t>
    </dgm:pt>
    <dgm:pt modelId="{25B6D430-7CE1-41B7-BF5D-FB7D3DF8C33C}" type="sibTrans" cxnId="{80777595-4DB8-4959-9C0B-8D042BEB9D6C}">
      <dgm:prSet/>
      <dgm:spPr/>
      <dgm:t>
        <a:bodyPr/>
        <a:lstStyle/>
        <a:p>
          <a:endParaRPr lang="en-ZA"/>
        </a:p>
      </dgm:t>
    </dgm:pt>
    <dgm:pt modelId="{ACD9EBA1-B407-4B7E-9D7A-329BD1822CE0}">
      <dgm:prSet/>
      <dgm:spPr/>
      <dgm:t>
        <a:bodyPr/>
        <a:lstStyle/>
        <a:p>
          <a:pPr rtl="0"/>
          <a:r>
            <a:rPr lang="en-ZA" b="1" dirty="0"/>
            <a:t>CHAINS</a:t>
          </a:r>
          <a:endParaRPr lang="en-ZA" dirty="0"/>
        </a:p>
      </dgm:t>
    </dgm:pt>
    <dgm:pt modelId="{B17F8628-4A06-439A-A922-F2ACDCF7874B}" type="parTrans" cxnId="{7F2E6976-8957-4D53-A4FD-39A44C9930D3}">
      <dgm:prSet/>
      <dgm:spPr/>
      <dgm:t>
        <a:bodyPr/>
        <a:lstStyle/>
        <a:p>
          <a:endParaRPr lang="en-ZA"/>
        </a:p>
      </dgm:t>
    </dgm:pt>
    <dgm:pt modelId="{CBCBAC41-61CE-4F71-8388-4237903C31C2}" type="sibTrans" cxnId="{7F2E6976-8957-4D53-A4FD-39A44C9930D3}">
      <dgm:prSet/>
      <dgm:spPr/>
      <dgm:t>
        <a:bodyPr/>
        <a:lstStyle/>
        <a:p>
          <a:endParaRPr lang="en-ZA"/>
        </a:p>
      </dgm:t>
    </dgm:pt>
    <dgm:pt modelId="{5D198191-D3C7-4082-A7C8-2E54091C1320}">
      <dgm:prSet/>
      <dgm:spPr/>
      <dgm:t>
        <a:bodyPr/>
        <a:lstStyle/>
        <a:p>
          <a:pPr rtl="0"/>
          <a:r>
            <a:rPr lang="en-ZA" b="1" dirty="0"/>
            <a:t>OPEN GEARS</a:t>
          </a:r>
        </a:p>
      </dgm:t>
    </dgm:pt>
    <dgm:pt modelId="{E762DD1A-604E-4DD4-BEE3-499A8ED7117E}" type="parTrans" cxnId="{41D04542-3E45-4204-AFE3-6E430AB6CD3C}">
      <dgm:prSet/>
      <dgm:spPr/>
      <dgm:t>
        <a:bodyPr/>
        <a:lstStyle/>
        <a:p>
          <a:endParaRPr lang="en-ZA"/>
        </a:p>
      </dgm:t>
    </dgm:pt>
    <dgm:pt modelId="{94DB67F2-EEDB-4763-A14E-A763B0C058E8}" type="sibTrans" cxnId="{41D04542-3E45-4204-AFE3-6E430AB6CD3C}">
      <dgm:prSet/>
      <dgm:spPr/>
      <dgm:t>
        <a:bodyPr/>
        <a:lstStyle/>
        <a:p>
          <a:endParaRPr lang="en-ZA"/>
        </a:p>
      </dgm:t>
    </dgm:pt>
    <dgm:pt modelId="{E423A819-44A5-4966-A5F2-2B9EED67AEB9}" type="pres">
      <dgm:prSet presAssocID="{78CDEFBA-A2EC-4EE9-A3AD-91B13BAC77B6}" presName="linearFlow" presStyleCnt="0">
        <dgm:presLayoutVars>
          <dgm:resizeHandles val="exact"/>
        </dgm:presLayoutVars>
      </dgm:prSet>
      <dgm:spPr/>
    </dgm:pt>
    <dgm:pt modelId="{794E7DEB-ABF7-4B33-9C37-C3816FD865AD}" type="pres">
      <dgm:prSet presAssocID="{B1A01835-85E9-4945-A215-0C6565680B00}" presName="node" presStyleLbl="node1" presStyleIdx="0" presStyleCnt="4">
        <dgm:presLayoutVars>
          <dgm:bulletEnabled val="1"/>
        </dgm:presLayoutVars>
      </dgm:prSet>
      <dgm:spPr/>
    </dgm:pt>
    <dgm:pt modelId="{107AD34D-46FD-4B40-9319-D100324C6ED6}" type="pres">
      <dgm:prSet presAssocID="{D8C71FD2-5D49-4EFB-A1B8-600B445CB287}" presName="sibTrans" presStyleLbl="sibTrans2D1" presStyleIdx="0" presStyleCnt="3"/>
      <dgm:spPr/>
    </dgm:pt>
    <dgm:pt modelId="{01FA9848-F7A6-4225-9F1D-8C8C87D78165}" type="pres">
      <dgm:prSet presAssocID="{D8C71FD2-5D49-4EFB-A1B8-600B445CB287}" presName="connectorText" presStyleLbl="sibTrans2D1" presStyleIdx="0" presStyleCnt="3"/>
      <dgm:spPr/>
    </dgm:pt>
    <dgm:pt modelId="{47D6BADE-4AE9-459A-8119-E8F87CC0487A}" type="pres">
      <dgm:prSet presAssocID="{4A35FFE3-A822-4A7B-BF3E-BEA021E2FC16}" presName="node" presStyleLbl="node1" presStyleIdx="1" presStyleCnt="4">
        <dgm:presLayoutVars>
          <dgm:bulletEnabled val="1"/>
        </dgm:presLayoutVars>
      </dgm:prSet>
      <dgm:spPr/>
    </dgm:pt>
    <dgm:pt modelId="{A3A0C2F5-7A1A-4EDC-B3D6-7B6921B38AC5}" type="pres">
      <dgm:prSet presAssocID="{25B6D430-7CE1-41B7-BF5D-FB7D3DF8C33C}" presName="sibTrans" presStyleLbl="sibTrans2D1" presStyleIdx="1" presStyleCnt="3"/>
      <dgm:spPr/>
    </dgm:pt>
    <dgm:pt modelId="{2A297D00-BF62-4787-8766-068D5A368108}" type="pres">
      <dgm:prSet presAssocID="{25B6D430-7CE1-41B7-BF5D-FB7D3DF8C33C}" presName="connectorText" presStyleLbl="sibTrans2D1" presStyleIdx="1" presStyleCnt="3"/>
      <dgm:spPr/>
    </dgm:pt>
    <dgm:pt modelId="{AEC33EFF-055C-4CA9-986C-851B7EFE3090}" type="pres">
      <dgm:prSet presAssocID="{ACD9EBA1-B407-4B7E-9D7A-329BD1822CE0}" presName="node" presStyleLbl="node1" presStyleIdx="2" presStyleCnt="4">
        <dgm:presLayoutVars>
          <dgm:bulletEnabled val="1"/>
        </dgm:presLayoutVars>
      </dgm:prSet>
      <dgm:spPr/>
    </dgm:pt>
    <dgm:pt modelId="{2AF4D954-6974-4F20-B16A-CF9E1061B31F}" type="pres">
      <dgm:prSet presAssocID="{CBCBAC41-61CE-4F71-8388-4237903C31C2}" presName="sibTrans" presStyleLbl="sibTrans2D1" presStyleIdx="2" presStyleCnt="3"/>
      <dgm:spPr/>
    </dgm:pt>
    <dgm:pt modelId="{E891E7DD-D53F-4A4D-9055-42DF3B5F7AF7}" type="pres">
      <dgm:prSet presAssocID="{CBCBAC41-61CE-4F71-8388-4237903C31C2}" presName="connectorText" presStyleLbl="sibTrans2D1" presStyleIdx="2" presStyleCnt="3"/>
      <dgm:spPr/>
    </dgm:pt>
    <dgm:pt modelId="{B0FFC88A-B874-4114-97EF-85BDAA881045}" type="pres">
      <dgm:prSet presAssocID="{5D198191-D3C7-4082-A7C8-2E54091C1320}" presName="node" presStyleLbl="node1" presStyleIdx="3" presStyleCnt="4">
        <dgm:presLayoutVars>
          <dgm:bulletEnabled val="1"/>
        </dgm:presLayoutVars>
      </dgm:prSet>
      <dgm:spPr/>
    </dgm:pt>
  </dgm:ptLst>
  <dgm:cxnLst>
    <dgm:cxn modelId="{91220A20-7539-4387-A3F9-381F24B759CB}" type="presOf" srcId="{CBCBAC41-61CE-4F71-8388-4237903C31C2}" destId="{2AF4D954-6974-4F20-B16A-CF9E1061B31F}" srcOrd="0" destOrd="0" presId="urn:microsoft.com/office/officeart/2005/8/layout/process2"/>
    <dgm:cxn modelId="{24F9813B-5BE5-4FAD-BB7A-D089457A32BA}" type="presOf" srcId="{78CDEFBA-A2EC-4EE9-A3AD-91B13BAC77B6}" destId="{E423A819-44A5-4966-A5F2-2B9EED67AEB9}" srcOrd="0" destOrd="0" presId="urn:microsoft.com/office/officeart/2005/8/layout/process2"/>
    <dgm:cxn modelId="{41D04542-3E45-4204-AFE3-6E430AB6CD3C}" srcId="{78CDEFBA-A2EC-4EE9-A3AD-91B13BAC77B6}" destId="{5D198191-D3C7-4082-A7C8-2E54091C1320}" srcOrd="3" destOrd="0" parTransId="{E762DD1A-604E-4DD4-BEE3-499A8ED7117E}" sibTransId="{94DB67F2-EEDB-4763-A14E-A763B0C058E8}"/>
    <dgm:cxn modelId="{32F59347-53C0-41E4-8280-E7BDF31542F5}" type="presOf" srcId="{D8C71FD2-5D49-4EFB-A1B8-600B445CB287}" destId="{107AD34D-46FD-4B40-9319-D100324C6ED6}" srcOrd="0" destOrd="0" presId="urn:microsoft.com/office/officeart/2005/8/layout/process2"/>
    <dgm:cxn modelId="{A3AB0A50-9B02-40A7-9BB3-166BA5E0CAED}" type="presOf" srcId="{25B6D430-7CE1-41B7-BF5D-FB7D3DF8C33C}" destId="{A3A0C2F5-7A1A-4EDC-B3D6-7B6921B38AC5}" srcOrd="0" destOrd="0" presId="urn:microsoft.com/office/officeart/2005/8/layout/process2"/>
    <dgm:cxn modelId="{8D62C172-A340-41AD-8A3D-53D478F5C0C5}" type="presOf" srcId="{B1A01835-85E9-4945-A215-0C6565680B00}" destId="{794E7DEB-ABF7-4B33-9C37-C3816FD865AD}" srcOrd="0" destOrd="0" presId="urn:microsoft.com/office/officeart/2005/8/layout/process2"/>
    <dgm:cxn modelId="{7F2E6976-8957-4D53-A4FD-39A44C9930D3}" srcId="{78CDEFBA-A2EC-4EE9-A3AD-91B13BAC77B6}" destId="{ACD9EBA1-B407-4B7E-9D7A-329BD1822CE0}" srcOrd="2" destOrd="0" parTransId="{B17F8628-4A06-439A-A922-F2ACDCF7874B}" sibTransId="{CBCBAC41-61CE-4F71-8388-4237903C31C2}"/>
    <dgm:cxn modelId="{2032C67B-FF25-409F-ABE1-7B1B5EABDA38}" type="presOf" srcId="{CBCBAC41-61CE-4F71-8388-4237903C31C2}" destId="{E891E7DD-D53F-4A4D-9055-42DF3B5F7AF7}" srcOrd="1" destOrd="0" presId="urn:microsoft.com/office/officeart/2005/8/layout/process2"/>
    <dgm:cxn modelId="{80777595-4DB8-4959-9C0B-8D042BEB9D6C}" srcId="{78CDEFBA-A2EC-4EE9-A3AD-91B13BAC77B6}" destId="{4A35FFE3-A822-4A7B-BF3E-BEA021E2FC16}" srcOrd="1" destOrd="0" parTransId="{703DA7CB-9A54-4E3E-90F0-C110F5DD3899}" sibTransId="{25B6D430-7CE1-41B7-BF5D-FB7D3DF8C33C}"/>
    <dgm:cxn modelId="{66134799-BC95-421A-A775-4E0506E9CC6B}" type="presOf" srcId="{5D198191-D3C7-4082-A7C8-2E54091C1320}" destId="{B0FFC88A-B874-4114-97EF-85BDAA881045}" srcOrd="0" destOrd="0" presId="urn:microsoft.com/office/officeart/2005/8/layout/process2"/>
    <dgm:cxn modelId="{2267ADA6-BE2F-453F-873B-75B952929D1F}" type="presOf" srcId="{4A35FFE3-A822-4A7B-BF3E-BEA021E2FC16}" destId="{47D6BADE-4AE9-459A-8119-E8F87CC0487A}" srcOrd="0" destOrd="0" presId="urn:microsoft.com/office/officeart/2005/8/layout/process2"/>
    <dgm:cxn modelId="{FE8347C2-DA6F-46F1-A6BD-93C36318F4F0}" type="presOf" srcId="{D8C71FD2-5D49-4EFB-A1B8-600B445CB287}" destId="{01FA9848-F7A6-4225-9F1D-8C8C87D78165}" srcOrd="1" destOrd="0" presId="urn:microsoft.com/office/officeart/2005/8/layout/process2"/>
    <dgm:cxn modelId="{2CDEDBC6-AF71-42D9-A274-5D0E21786F23}" type="presOf" srcId="{ACD9EBA1-B407-4B7E-9D7A-329BD1822CE0}" destId="{AEC33EFF-055C-4CA9-986C-851B7EFE3090}" srcOrd="0" destOrd="0" presId="urn:microsoft.com/office/officeart/2005/8/layout/process2"/>
    <dgm:cxn modelId="{4E2F1AE8-5207-447B-B5D3-2408A5BB04D1}" type="presOf" srcId="{25B6D430-7CE1-41B7-BF5D-FB7D3DF8C33C}" destId="{2A297D00-BF62-4787-8766-068D5A368108}" srcOrd="1" destOrd="0" presId="urn:microsoft.com/office/officeart/2005/8/layout/process2"/>
    <dgm:cxn modelId="{E5C4D6F8-D6B3-4A56-B9BA-ED3B8E52B4C0}" srcId="{78CDEFBA-A2EC-4EE9-A3AD-91B13BAC77B6}" destId="{B1A01835-85E9-4945-A215-0C6565680B00}" srcOrd="0" destOrd="0" parTransId="{33CB8981-2E97-43CF-A959-D7DEDB29F7FC}" sibTransId="{D8C71FD2-5D49-4EFB-A1B8-600B445CB287}"/>
    <dgm:cxn modelId="{3DD556CA-FD88-487A-B20B-DB757472EEE7}" type="presParOf" srcId="{E423A819-44A5-4966-A5F2-2B9EED67AEB9}" destId="{794E7DEB-ABF7-4B33-9C37-C3816FD865AD}" srcOrd="0" destOrd="0" presId="urn:microsoft.com/office/officeart/2005/8/layout/process2"/>
    <dgm:cxn modelId="{1EE8E98D-A344-4805-B08B-87D0F7E135E9}" type="presParOf" srcId="{E423A819-44A5-4966-A5F2-2B9EED67AEB9}" destId="{107AD34D-46FD-4B40-9319-D100324C6ED6}" srcOrd="1" destOrd="0" presId="urn:microsoft.com/office/officeart/2005/8/layout/process2"/>
    <dgm:cxn modelId="{780FDAE3-6F5A-40AD-BB7C-A2F1DDD441A2}" type="presParOf" srcId="{107AD34D-46FD-4B40-9319-D100324C6ED6}" destId="{01FA9848-F7A6-4225-9F1D-8C8C87D78165}" srcOrd="0" destOrd="0" presId="urn:microsoft.com/office/officeart/2005/8/layout/process2"/>
    <dgm:cxn modelId="{978A67C5-31F3-469F-9A85-FE89BBEB7113}" type="presParOf" srcId="{E423A819-44A5-4966-A5F2-2B9EED67AEB9}" destId="{47D6BADE-4AE9-459A-8119-E8F87CC0487A}" srcOrd="2" destOrd="0" presId="urn:microsoft.com/office/officeart/2005/8/layout/process2"/>
    <dgm:cxn modelId="{BA56570D-9DBF-4029-BEC0-8F0FA0997EE9}" type="presParOf" srcId="{E423A819-44A5-4966-A5F2-2B9EED67AEB9}" destId="{A3A0C2F5-7A1A-4EDC-B3D6-7B6921B38AC5}" srcOrd="3" destOrd="0" presId="urn:microsoft.com/office/officeart/2005/8/layout/process2"/>
    <dgm:cxn modelId="{3DF93A1D-AB40-4853-AABC-248E1F121E44}" type="presParOf" srcId="{A3A0C2F5-7A1A-4EDC-B3D6-7B6921B38AC5}" destId="{2A297D00-BF62-4787-8766-068D5A368108}" srcOrd="0" destOrd="0" presId="urn:microsoft.com/office/officeart/2005/8/layout/process2"/>
    <dgm:cxn modelId="{F589A16C-A465-499F-9524-5FC8CD90A2B9}" type="presParOf" srcId="{E423A819-44A5-4966-A5F2-2B9EED67AEB9}" destId="{AEC33EFF-055C-4CA9-986C-851B7EFE3090}" srcOrd="4" destOrd="0" presId="urn:microsoft.com/office/officeart/2005/8/layout/process2"/>
    <dgm:cxn modelId="{8761E9E5-1203-4A80-A713-8E0CCEBC2DFE}" type="presParOf" srcId="{E423A819-44A5-4966-A5F2-2B9EED67AEB9}" destId="{2AF4D954-6974-4F20-B16A-CF9E1061B31F}" srcOrd="5" destOrd="0" presId="urn:microsoft.com/office/officeart/2005/8/layout/process2"/>
    <dgm:cxn modelId="{42A918EB-1878-4654-B60F-22E0422D7033}" type="presParOf" srcId="{2AF4D954-6974-4F20-B16A-CF9E1061B31F}" destId="{E891E7DD-D53F-4A4D-9055-42DF3B5F7AF7}" srcOrd="0" destOrd="0" presId="urn:microsoft.com/office/officeart/2005/8/layout/process2"/>
    <dgm:cxn modelId="{BEA20134-F4D6-4AB3-9095-64E96245B6CC}" type="presParOf" srcId="{E423A819-44A5-4966-A5F2-2B9EED67AEB9}" destId="{B0FFC88A-B874-4114-97EF-85BDAA88104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AFF547-D221-4AA8-B1BA-2FD01E0A9330}" type="doc">
      <dgm:prSet loTypeId="urn:microsoft.com/office/officeart/2005/8/layout/vList2" loCatId="list" qsTypeId="urn:microsoft.com/office/officeart/2005/8/quickstyle/3d1" qsCatId="3D" csTypeId="urn:microsoft.com/office/officeart/2005/8/colors/accent1_2" csCatId="accent1"/>
      <dgm:spPr/>
      <dgm:t>
        <a:bodyPr/>
        <a:lstStyle/>
        <a:p>
          <a:endParaRPr lang="en-ZA"/>
        </a:p>
      </dgm:t>
    </dgm:pt>
    <dgm:pt modelId="{57451D7C-121E-4B01-8228-194B31E3833D}" type="pres">
      <dgm:prSet presAssocID="{46AFF547-D221-4AA8-B1BA-2FD01E0A9330}" presName="linear" presStyleCnt="0">
        <dgm:presLayoutVars>
          <dgm:animLvl val="lvl"/>
          <dgm:resizeHandles val="exact"/>
        </dgm:presLayoutVars>
      </dgm:prSet>
      <dgm:spPr/>
    </dgm:pt>
  </dgm:ptLst>
  <dgm:cxnLst>
    <dgm:cxn modelId="{7000F536-C10F-4FE5-9DA2-AEBFEF38C98E}" type="presOf" srcId="{46AFF547-D221-4AA8-B1BA-2FD01E0A9330}" destId="{57451D7C-121E-4B01-8228-194B31E3833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2A9B3A-2388-4626-BC74-DEC7DC974185}" type="doc">
      <dgm:prSet loTypeId="urn:microsoft.com/office/officeart/2005/8/layout/chevron1" loCatId="process" qsTypeId="urn:microsoft.com/office/officeart/2005/8/quickstyle/3d1" qsCatId="3D" csTypeId="urn:microsoft.com/office/officeart/2005/8/colors/accent0_1" csCatId="mainScheme" phldr="1"/>
      <dgm:spPr/>
      <dgm:t>
        <a:bodyPr/>
        <a:lstStyle/>
        <a:p>
          <a:endParaRPr lang="en-ZA"/>
        </a:p>
      </dgm:t>
    </dgm:pt>
    <dgm:pt modelId="{B16FD7E1-2AD5-4BD9-8EEC-223D87A7C080}">
      <dgm:prSet/>
      <dgm:spPr/>
      <dgm:t>
        <a:bodyPr/>
        <a:lstStyle/>
        <a:p>
          <a:pPr rtl="0"/>
          <a:r>
            <a:rPr lang="en-ZA" b="1" dirty="0"/>
            <a:t>MOST ADVANCED</a:t>
          </a:r>
          <a:endParaRPr lang="en-ZA" dirty="0"/>
        </a:p>
      </dgm:t>
    </dgm:pt>
    <dgm:pt modelId="{82B21A18-070A-4EA4-9C82-DEA370735F16}" type="parTrans" cxnId="{0B1A5C5D-A2E2-4634-8AD2-A74058C811DD}">
      <dgm:prSet/>
      <dgm:spPr/>
      <dgm:t>
        <a:bodyPr/>
        <a:lstStyle/>
        <a:p>
          <a:endParaRPr lang="en-ZA"/>
        </a:p>
      </dgm:t>
    </dgm:pt>
    <dgm:pt modelId="{1527A988-416F-4D01-8B7B-DA73E4542243}" type="sibTrans" cxnId="{0B1A5C5D-A2E2-4634-8AD2-A74058C811DD}">
      <dgm:prSet/>
      <dgm:spPr/>
      <dgm:t>
        <a:bodyPr/>
        <a:lstStyle/>
        <a:p>
          <a:endParaRPr lang="en-ZA"/>
        </a:p>
      </dgm:t>
    </dgm:pt>
    <dgm:pt modelId="{6B1F3083-9B56-4DF6-83AF-CDC83D504751}">
      <dgm:prSet/>
      <dgm:spPr/>
      <dgm:t>
        <a:bodyPr/>
        <a:lstStyle/>
        <a:p>
          <a:pPr rtl="0"/>
          <a:r>
            <a:rPr lang="en-ZA" b="1" dirty="0"/>
            <a:t>FLEXIBLE</a:t>
          </a:r>
        </a:p>
      </dgm:t>
    </dgm:pt>
    <dgm:pt modelId="{34C11100-B839-4DF9-A92F-9257C2DDEE64}" type="parTrans" cxnId="{53D49C25-976E-4010-BF85-8D43DBC899DE}">
      <dgm:prSet/>
      <dgm:spPr/>
      <dgm:t>
        <a:bodyPr/>
        <a:lstStyle/>
        <a:p>
          <a:endParaRPr lang="en-ZA"/>
        </a:p>
      </dgm:t>
    </dgm:pt>
    <dgm:pt modelId="{3C86390E-8EA1-4107-884A-49812F5EC01F}" type="sibTrans" cxnId="{53D49C25-976E-4010-BF85-8D43DBC899DE}">
      <dgm:prSet/>
      <dgm:spPr/>
      <dgm:t>
        <a:bodyPr/>
        <a:lstStyle/>
        <a:p>
          <a:endParaRPr lang="en-ZA"/>
        </a:p>
      </dgm:t>
    </dgm:pt>
    <dgm:pt modelId="{61980059-C39F-405F-90F3-D814ED3C4280}">
      <dgm:prSet/>
      <dgm:spPr/>
      <dgm:t>
        <a:bodyPr/>
        <a:lstStyle/>
        <a:p>
          <a:pPr rtl="0"/>
          <a:r>
            <a:rPr lang="en-ZA" b="1" dirty="0"/>
            <a:t>SAFE</a:t>
          </a:r>
        </a:p>
      </dgm:t>
    </dgm:pt>
    <dgm:pt modelId="{7FC6564C-3736-4C6C-B263-4BD42543B95B}" type="parTrans" cxnId="{C9FFF1E1-8157-47AC-A1A0-1468206DA742}">
      <dgm:prSet/>
      <dgm:spPr/>
      <dgm:t>
        <a:bodyPr/>
        <a:lstStyle/>
        <a:p>
          <a:endParaRPr lang="en-ZA"/>
        </a:p>
      </dgm:t>
    </dgm:pt>
    <dgm:pt modelId="{E34CFDC6-7EC5-48F6-9C73-621488E5BC43}" type="sibTrans" cxnId="{C9FFF1E1-8157-47AC-A1A0-1468206DA742}">
      <dgm:prSet/>
      <dgm:spPr/>
      <dgm:t>
        <a:bodyPr/>
        <a:lstStyle/>
        <a:p>
          <a:endParaRPr lang="en-ZA"/>
        </a:p>
      </dgm:t>
    </dgm:pt>
    <dgm:pt modelId="{705D70E1-9CAA-4F11-8F14-EE5618CBE55B}">
      <dgm:prSet/>
      <dgm:spPr/>
      <dgm:t>
        <a:bodyPr/>
        <a:lstStyle/>
        <a:p>
          <a:pPr rtl="0"/>
          <a:r>
            <a:rPr lang="en-ZA" b="1" dirty="0"/>
            <a:t>CLEAN</a:t>
          </a:r>
          <a:endParaRPr lang="en-ZA" dirty="0"/>
        </a:p>
      </dgm:t>
    </dgm:pt>
    <dgm:pt modelId="{D8F3633B-C152-430C-82CA-89EB3DF06146}" type="parTrans" cxnId="{C7E27029-955E-4D74-B6B9-AD71D6529CE4}">
      <dgm:prSet/>
      <dgm:spPr/>
      <dgm:t>
        <a:bodyPr/>
        <a:lstStyle/>
        <a:p>
          <a:endParaRPr lang="en-ZA"/>
        </a:p>
      </dgm:t>
    </dgm:pt>
    <dgm:pt modelId="{91AF3166-6A23-4CFD-A106-893373A8A180}" type="sibTrans" cxnId="{C7E27029-955E-4D74-B6B9-AD71D6529CE4}">
      <dgm:prSet/>
      <dgm:spPr/>
      <dgm:t>
        <a:bodyPr/>
        <a:lstStyle/>
        <a:p>
          <a:endParaRPr lang="en-ZA"/>
        </a:p>
      </dgm:t>
    </dgm:pt>
    <dgm:pt modelId="{D3C68B45-A3D7-4156-A031-638DD614C1CC}">
      <dgm:prSet/>
      <dgm:spPr/>
      <dgm:t>
        <a:bodyPr/>
        <a:lstStyle/>
        <a:p>
          <a:pPr rtl="0"/>
          <a:r>
            <a:rPr lang="en-ZA" b="1" dirty="0"/>
            <a:t>LONG-LASTING</a:t>
          </a:r>
          <a:endParaRPr lang="en-ZA" dirty="0"/>
        </a:p>
      </dgm:t>
    </dgm:pt>
    <dgm:pt modelId="{886FA6D1-0713-42CE-AA3C-68B9C5F008F3}" type="parTrans" cxnId="{661655C9-C9F1-4D32-BAFB-40B067AF3BAB}">
      <dgm:prSet/>
      <dgm:spPr/>
      <dgm:t>
        <a:bodyPr/>
        <a:lstStyle/>
        <a:p>
          <a:endParaRPr lang="en-ZA"/>
        </a:p>
      </dgm:t>
    </dgm:pt>
    <dgm:pt modelId="{89AA05BF-EB3E-4490-A53D-8EF4B00DA0FB}" type="sibTrans" cxnId="{661655C9-C9F1-4D32-BAFB-40B067AF3BAB}">
      <dgm:prSet/>
      <dgm:spPr/>
      <dgm:t>
        <a:bodyPr/>
        <a:lstStyle/>
        <a:p>
          <a:endParaRPr lang="en-ZA"/>
        </a:p>
      </dgm:t>
    </dgm:pt>
    <dgm:pt modelId="{356037E0-8CC0-4603-A152-9568D5E411E9}">
      <dgm:prSet/>
      <dgm:spPr/>
      <dgm:t>
        <a:bodyPr/>
        <a:lstStyle/>
        <a:p>
          <a:pPr rtl="0"/>
          <a:r>
            <a:rPr lang="en-ZA" b="1" dirty="0"/>
            <a:t>DYNAMIC</a:t>
          </a:r>
        </a:p>
      </dgm:t>
    </dgm:pt>
    <dgm:pt modelId="{D491EDAD-7F0F-4C84-906D-AED95E85EA9B}" type="parTrans" cxnId="{5C9C16B0-1259-4F8C-A7EB-D002E78A1620}">
      <dgm:prSet/>
      <dgm:spPr/>
      <dgm:t>
        <a:bodyPr/>
        <a:lstStyle/>
        <a:p>
          <a:endParaRPr lang="en-ZA"/>
        </a:p>
      </dgm:t>
    </dgm:pt>
    <dgm:pt modelId="{6FC345D6-26DF-4F9E-A2EA-EE77448DB8EA}" type="sibTrans" cxnId="{5C9C16B0-1259-4F8C-A7EB-D002E78A1620}">
      <dgm:prSet/>
      <dgm:spPr/>
      <dgm:t>
        <a:bodyPr/>
        <a:lstStyle/>
        <a:p>
          <a:endParaRPr lang="en-ZA"/>
        </a:p>
      </dgm:t>
    </dgm:pt>
    <dgm:pt modelId="{4608C566-7F90-4FD5-8C4F-BB852E859977}">
      <dgm:prSet/>
      <dgm:spPr/>
      <dgm:t>
        <a:bodyPr/>
        <a:lstStyle/>
        <a:p>
          <a:pPr rtl="0"/>
          <a:r>
            <a:rPr lang="en-ZA" b="1" dirty="0"/>
            <a:t>RELIABLE</a:t>
          </a:r>
        </a:p>
      </dgm:t>
    </dgm:pt>
    <dgm:pt modelId="{19B1D700-49A4-41A4-B70D-286912A37A85}" type="parTrans" cxnId="{D8F88AD6-EEBC-4F3E-B4D1-32A6C5759F38}">
      <dgm:prSet/>
      <dgm:spPr/>
      <dgm:t>
        <a:bodyPr/>
        <a:lstStyle/>
        <a:p>
          <a:endParaRPr lang="en-ZA"/>
        </a:p>
      </dgm:t>
    </dgm:pt>
    <dgm:pt modelId="{00D3F506-5B2E-4832-8153-E26F738118CF}" type="sibTrans" cxnId="{D8F88AD6-EEBC-4F3E-B4D1-32A6C5759F38}">
      <dgm:prSet/>
      <dgm:spPr/>
      <dgm:t>
        <a:bodyPr/>
        <a:lstStyle/>
        <a:p>
          <a:endParaRPr lang="en-ZA"/>
        </a:p>
      </dgm:t>
    </dgm:pt>
    <dgm:pt modelId="{05EE4CEC-1ABE-48D6-B664-3B0007A0A192}">
      <dgm:prSet/>
      <dgm:spPr/>
      <dgm:t>
        <a:bodyPr/>
        <a:lstStyle/>
        <a:p>
          <a:pPr rtl="0"/>
          <a:r>
            <a:rPr lang="en-ZA" b="1" dirty="0"/>
            <a:t>HEAVY-DUTY</a:t>
          </a:r>
        </a:p>
      </dgm:t>
    </dgm:pt>
    <dgm:pt modelId="{31FEBB89-B1B5-4482-B47B-24D57C47F165}" type="parTrans" cxnId="{336ECBCC-31F5-4417-8BF4-1FAAB6FC00D9}">
      <dgm:prSet/>
      <dgm:spPr/>
      <dgm:t>
        <a:bodyPr/>
        <a:lstStyle/>
        <a:p>
          <a:endParaRPr lang="en-ZA"/>
        </a:p>
      </dgm:t>
    </dgm:pt>
    <dgm:pt modelId="{C2E5B3DD-70A1-4D7E-B844-754157F0CC92}" type="sibTrans" cxnId="{336ECBCC-31F5-4417-8BF4-1FAAB6FC00D9}">
      <dgm:prSet/>
      <dgm:spPr/>
      <dgm:t>
        <a:bodyPr/>
        <a:lstStyle/>
        <a:p>
          <a:endParaRPr lang="en-ZA"/>
        </a:p>
      </dgm:t>
    </dgm:pt>
    <dgm:pt modelId="{FD58E59C-5FD5-4B86-962E-1B59A3118F17}">
      <dgm:prSet/>
      <dgm:spPr/>
      <dgm:t>
        <a:bodyPr/>
        <a:lstStyle/>
        <a:p>
          <a:pPr rtl="0"/>
          <a:r>
            <a:rPr lang="en-ZA" b="1" dirty="0"/>
            <a:t>RUGGED</a:t>
          </a:r>
        </a:p>
      </dgm:t>
    </dgm:pt>
    <dgm:pt modelId="{00DC72EC-A92E-4DC8-92E4-DCD44A76D7FB}" type="parTrans" cxnId="{C42738DD-6B7A-4AC2-AE45-2CC6BFC5917F}">
      <dgm:prSet/>
      <dgm:spPr/>
      <dgm:t>
        <a:bodyPr/>
        <a:lstStyle/>
        <a:p>
          <a:endParaRPr lang="en-ZA"/>
        </a:p>
      </dgm:t>
    </dgm:pt>
    <dgm:pt modelId="{02864363-1D49-4359-AB61-8D76F54197EE}" type="sibTrans" cxnId="{C42738DD-6B7A-4AC2-AE45-2CC6BFC5917F}">
      <dgm:prSet/>
      <dgm:spPr/>
      <dgm:t>
        <a:bodyPr/>
        <a:lstStyle/>
        <a:p>
          <a:endParaRPr lang="en-ZA"/>
        </a:p>
      </dgm:t>
    </dgm:pt>
    <dgm:pt modelId="{0E342576-BC76-4F75-A7F9-3B02E65D74BE}">
      <dgm:prSet/>
      <dgm:spPr/>
      <dgm:t>
        <a:bodyPr/>
        <a:lstStyle/>
        <a:p>
          <a:pPr rtl="0"/>
          <a:r>
            <a:rPr lang="en-ZA" b="1" dirty="0"/>
            <a:t>POWERFUL</a:t>
          </a:r>
        </a:p>
      </dgm:t>
    </dgm:pt>
    <dgm:pt modelId="{4A4238F9-0F8D-482F-8F32-CFA0715FBC02}" type="parTrans" cxnId="{984F1DA3-643A-4AA3-AFD5-764B67C14394}">
      <dgm:prSet/>
      <dgm:spPr/>
      <dgm:t>
        <a:bodyPr/>
        <a:lstStyle/>
        <a:p>
          <a:endParaRPr lang="en-ZA"/>
        </a:p>
      </dgm:t>
    </dgm:pt>
    <dgm:pt modelId="{009BB1C3-FC51-4329-AF6A-38E3E3DE4BB0}" type="sibTrans" cxnId="{984F1DA3-643A-4AA3-AFD5-764B67C14394}">
      <dgm:prSet/>
      <dgm:spPr/>
      <dgm:t>
        <a:bodyPr/>
        <a:lstStyle/>
        <a:p>
          <a:endParaRPr lang="en-ZA"/>
        </a:p>
      </dgm:t>
    </dgm:pt>
    <dgm:pt modelId="{5892ECF4-F9FA-4FD4-A79C-8553DAC87CC1}">
      <dgm:prSet/>
      <dgm:spPr/>
      <dgm:t>
        <a:bodyPr/>
        <a:lstStyle/>
        <a:p>
          <a:pPr rtl="0"/>
          <a:r>
            <a:rPr lang="en-ZA" b="1" dirty="0"/>
            <a:t>RESISTANT</a:t>
          </a:r>
        </a:p>
      </dgm:t>
    </dgm:pt>
    <dgm:pt modelId="{46FAE66B-B401-4731-B375-750B4F33A338}" type="parTrans" cxnId="{3651FB6F-F555-4226-9343-1904DF564903}">
      <dgm:prSet/>
      <dgm:spPr/>
      <dgm:t>
        <a:bodyPr/>
        <a:lstStyle/>
        <a:p>
          <a:endParaRPr lang="en-ZA"/>
        </a:p>
      </dgm:t>
    </dgm:pt>
    <dgm:pt modelId="{06008FE9-2D6C-44B1-A208-A5BB8C72B83A}" type="sibTrans" cxnId="{3651FB6F-F555-4226-9343-1904DF564903}">
      <dgm:prSet/>
      <dgm:spPr/>
      <dgm:t>
        <a:bodyPr/>
        <a:lstStyle/>
        <a:p>
          <a:endParaRPr lang="en-ZA"/>
        </a:p>
      </dgm:t>
    </dgm:pt>
    <dgm:pt modelId="{6DB85C46-DBBC-41AC-A0DF-6BD8B03D2CA3}" type="pres">
      <dgm:prSet presAssocID="{1C2A9B3A-2388-4626-BC74-DEC7DC974185}" presName="Name0" presStyleCnt="0">
        <dgm:presLayoutVars>
          <dgm:dir/>
          <dgm:animLvl val="lvl"/>
          <dgm:resizeHandles val="exact"/>
        </dgm:presLayoutVars>
      </dgm:prSet>
      <dgm:spPr/>
    </dgm:pt>
    <dgm:pt modelId="{BCE6B6B8-0E09-4E0E-A458-2ECA8093F853}" type="pres">
      <dgm:prSet presAssocID="{B16FD7E1-2AD5-4BD9-8EEC-223D87A7C080}" presName="parTxOnly" presStyleLbl="node1" presStyleIdx="0" presStyleCnt="11">
        <dgm:presLayoutVars>
          <dgm:chMax val="0"/>
          <dgm:chPref val="0"/>
          <dgm:bulletEnabled val="1"/>
        </dgm:presLayoutVars>
      </dgm:prSet>
      <dgm:spPr/>
    </dgm:pt>
    <dgm:pt modelId="{2B0FFB55-9241-493B-8836-2C1979E39C4E}" type="pres">
      <dgm:prSet presAssocID="{1527A988-416F-4D01-8B7B-DA73E4542243}" presName="parTxOnlySpace" presStyleCnt="0"/>
      <dgm:spPr/>
    </dgm:pt>
    <dgm:pt modelId="{81922C14-7C93-4BC8-8767-C1437A523D1D}" type="pres">
      <dgm:prSet presAssocID="{6B1F3083-9B56-4DF6-83AF-CDC83D504751}" presName="parTxOnly" presStyleLbl="node1" presStyleIdx="1" presStyleCnt="11">
        <dgm:presLayoutVars>
          <dgm:chMax val="0"/>
          <dgm:chPref val="0"/>
          <dgm:bulletEnabled val="1"/>
        </dgm:presLayoutVars>
      </dgm:prSet>
      <dgm:spPr/>
    </dgm:pt>
    <dgm:pt modelId="{8DC23C37-D51D-40D2-A3E5-BB3089072309}" type="pres">
      <dgm:prSet presAssocID="{3C86390E-8EA1-4107-884A-49812F5EC01F}" presName="parTxOnlySpace" presStyleCnt="0"/>
      <dgm:spPr/>
    </dgm:pt>
    <dgm:pt modelId="{52192E7B-A7D5-4C3A-8659-E90BA9B6AFCD}" type="pres">
      <dgm:prSet presAssocID="{61980059-C39F-405F-90F3-D814ED3C4280}" presName="parTxOnly" presStyleLbl="node1" presStyleIdx="2" presStyleCnt="11">
        <dgm:presLayoutVars>
          <dgm:chMax val="0"/>
          <dgm:chPref val="0"/>
          <dgm:bulletEnabled val="1"/>
        </dgm:presLayoutVars>
      </dgm:prSet>
      <dgm:spPr/>
    </dgm:pt>
    <dgm:pt modelId="{FBCF7761-268A-4431-B809-39FF8EF35888}" type="pres">
      <dgm:prSet presAssocID="{E34CFDC6-7EC5-48F6-9C73-621488E5BC43}" presName="parTxOnlySpace" presStyleCnt="0"/>
      <dgm:spPr/>
    </dgm:pt>
    <dgm:pt modelId="{EFDABA83-B507-48F3-9A73-76DDB3EB36D3}" type="pres">
      <dgm:prSet presAssocID="{705D70E1-9CAA-4F11-8F14-EE5618CBE55B}" presName="parTxOnly" presStyleLbl="node1" presStyleIdx="3" presStyleCnt="11">
        <dgm:presLayoutVars>
          <dgm:chMax val="0"/>
          <dgm:chPref val="0"/>
          <dgm:bulletEnabled val="1"/>
        </dgm:presLayoutVars>
      </dgm:prSet>
      <dgm:spPr/>
    </dgm:pt>
    <dgm:pt modelId="{2CF5BAE1-DA6C-4F2B-B597-110507B3DCE5}" type="pres">
      <dgm:prSet presAssocID="{91AF3166-6A23-4CFD-A106-893373A8A180}" presName="parTxOnlySpace" presStyleCnt="0"/>
      <dgm:spPr/>
    </dgm:pt>
    <dgm:pt modelId="{E28FD537-D77C-406A-9617-8D023DB1847F}" type="pres">
      <dgm:prSet presAssocID="{D3C68B45-A3D7-4156-A031-638DD614C1CC}" presName="parTxOnly" presStyleLbl="node1" presStyleIdx="4" presStyleCnt="11">
        <dgm:presLayoutVars>
          <dgm:chMax val="0"/>
          <dgm:chPref val="0"/>
          <dgm:bulletEnabled val="1"/>
        </dgm:presLayoutVars>
      </dgm:prSet>
      <dgm:spPr/>
    </dgm:pt>
    <dgm:pt modelId="{52E9D5AB-27C7-4786-A373-FD05AD164E72}" type="pres">
      <dgm:prSet presAssocID="{89AA05BF-EB3E-4490-A53D-8EF4B00DA0FB}" presName="parTxOnlySpace" presStyleCnt="0"/>
      <dgm:spPr/>
    </dgm:pt>
    <dgm:pt modelId="{0E6B89C7-9771-4785-AF1D-F43FB1DC2842}" type="pres">
      <dgm:prSet presAssocID="{356037E0-8CC0-4603-A152-9568D5E411E9}" presName="parTxOnly" presStyleLbl="node1" presStyleIdx="5" presStyleCnt="11">
        <dgm:presLayoutVars>
          <dgm:chMax val="0"/>
          <dgm:chPref val="0"/>
          <dgm:bulletEnabled val="1"/>
        </dgm:presLayoutVars>
      </dgm:prSet>
      <dgm:spPr/>
    </dgm:pt>
    <dgm:pt modelId="{76FF8C96-17FB-4C50-8A5C-A6A4BD5B9A41}" type="pres">
      <dgm:prSet presAssocID="{6FC345D6-26DF-4F9E-A2EA-EE77448DB8EA}" presName="parTxOnlySpace" presStyleCnt="0"/>
      <dgm:spPr/>
    </dgm:pt>
    <dgm:pt modelId="{1C858CCB-678B-4542-898D-76C3938B9FBF}" type="pres">
      <dgm:prSet presAssocID="{4608C566-7F90-4FD5-8C4F-BB852E859977}" presName="parTxOnly" presStyleLbl="node1" presStyleIdx="6" presStyleCnt="11">
        <dgm:presLayoutVars>
          <dgm:chMax val="0"/>
          <dgm:chPref val="0"/>
          <dgm:bulletEnabled val="1"/>
        </dgm:presLayoutVars>
      </dgm:prSet>
      <dgm:spPr/>
    </dgm:pt>
    <dgm:pt modelId="{FB46F17F-4C60-46C8-B058-7F9AA0A45581}" type="pres">
      <dgm:prSet presAssocID="{00D3F506-5B2E-4832-8153-E26F738118CF}" presName="parTxOnlySpace" presStyleCnt="0"/>
      <dgm:spPr/>
    </dgm:pt>
    <dgm:pt modelId="{9B76D422-A990-41EF-8E3A-4ED9637645CF}" type="pres">
      <dgm:prSet presAssocID="{05EE4CEC-1ABE-48D6-B664-3B0007A0A192}" presName="parTxOnly" presStyleLbl="node1" presStyleIdx="7" presStyleCnt="11">
        <dgm:presLayoutVars>
          <dgm:chMax val="0"/>
          <dgm:chPref val="0"/>
          <dgm:bulletEnabled val="1"/>
        </dgm:presLayoutVars>
      </dgm:prSet>
      <dgm:spPr/>
    </dgm:pt>
    <dgm:pt modelId="{BC67D313-960E-4306-BC5A-BC14CB4BD2BD}" type="pres">
      <dgm:prSet presAssocID="{C2E5B3DD-70A1-4D7E-B844-754157F0CC92}" presName="parTxOnlySpace" presStyleCnt="0"/>
      <dgm:spPr/>
    </dgm:pt>
    <dgm:pt modelId="{8C5608BF-E39F-48A8-AFBE-DC3C97AA387C}" type="pres">
      <dgm:prSet presAssocID="{FD58E59C-5FD5-4B86-962E-1B59A3118F17}" presName="parTxOnly" presStyleLbl="node1" presStyleIdx="8" presStyleCnt="11">
        <dgm:presLayoutVars>
          <dgm:chMax val="0"/>
          <dgm:chPref val="0"/>
          <dgm:bulletEnabled val="1"/>
        </dgm:presLayoutVars>
      </dgm:prSet>
      <dgm:spPr/>
    </dgm:pt>
    <dgm:pt modelId="{B60E1B95-70C3-4539-A5FF-F71B187B03BB}" type="pres">
      <dgm:prSet presAssocID="{02864363-1D49-4359-AB61-8D76F54197EE}" presName="parTxOnlySpace" presStyleCnt="0"/>
      <dgm:spPr/>
    </dgm:pt>
    <dgm:pt modelId="{E3DC7B76-18FA-40B1-9E70-68822524A139}" type="pres">
      <dgm:prSet presAssocID="{0E342576-BC76-4F75-A7F9-3B02E65D74BE}" presName="parTxOnly" presStyleLbl="node1" presStyleIdx="9" presStyleCnt="11">
        <dgm:presLayoutVars>
          <dgm:chMax val="0"/>
          <dgm:chPref val="0"/>
          <dgm:bulletEnabled val="1"/>
        </dgm:presLayoutVars>
      </dgm:prSet>
      <dgm:spPr/>
    </dgm:pt>
    <dgm:pt modelId="{C43FA12B-4327-4C5A-BC45-CA4A58F9F09B}" type="pres">
      <dgm:prSet presAssocID="{009BB1C3-FC51-4329-AF6A-38E3E3DE4BB0}" presName="parTxOnlySpace" presStyleCnt="0"/>
      <dgm:spPr/>
    </dgm:pt>
    <dgm:pt modelId="{6B2AB9B4-08FB-4BFB-816C-370E89785766}" type="pres">
      <dgm:prSet presAssocID="{5892ECF4-F9FA-4FD4-A79C-8553DAC87CC1}" presName="parTxOnly" presStyleLbl="node1" presStyleIdx="10" presStyleCnt="11">
        <dgm:presLayoutVars>
          <dgm:chMax val="0"/>
          <dgm:chPref val="0"/>
          <dgm:bulletEnabled val="1"/>
        </dgm:presLayoutVars>
      </dgm:prSet>
      <dgm:spPr/>
    </dgm:pt>
  </dgm:ptLst>
  <dgm:cxnLst>
    <dgm:cxn modelId="{BBF98804-4204-45C8-9BF7-1EEDED102186}" type="presOf" srcId="{D3C68B45-A3D7-4156-A031-638DD614C1CC}" destId="{E28FD537-D77C-406A-9617-8D023DB1847F}" srcOrd="0" destOrd="0" presId="urn:microsoft.com/office/officeart/2005/8/layout/chevron1"/>
    <dgm:cxn modelId="{4317DD1F-4F3B-4898-B688-C37BCD797C86}" type="presOf" srcId="{1C2A9B3A-2388-4626-BC74-DEC7DC974185}" destId="{6DB85C46-DBBC-41AC-A0DF-6BD8B03D2CA3}" srcOrd="0" destOrd="0" presId="urn:microsoft.com/office/officeart/2005/8/layout/chevron1"/>
    <dgm:cxn modelId="{53D49C25-976E-4010-BF85-8D43DBC899DE}" srcId="{1C2A9B3A-2388-4626-BC74-DEC7DC974185}" destId="{6B1F3083-9B56-4DF6-83AF-CDC83D504751}" srcOrd="1" destOrd="0" parTransId="{34C11100-B839-4DF9-A92F-9257C2DDEE64}" sibTransId="{3C86390E-8EA1-4107-884A-49812F5EC01F}"/>
    <dgm:cxn modelId="{C7E27029-955E-4D74-B6B9-AD71D6529CE4}" srcId="{1C2A9B3A-2388-4626-BC74-DEC7DC974185}" destId="{705D70E1-9CAA-4F11-8F14-EE5618CBE55B}" srcOrd="3" destOrd="0" parTransId="{D8F3633B-C152-430C-82CA-89EB3DF06146}" sibTransId="{91AF3166-6A23-4CFD-A106-893373A8A180}"/>
    <dgm:cxn modelId="{DB26E033-B95D-4D9B-9B62-625B32C65273}" type="presOf" srcId="{5892ECF4-F9FA-4FD4-A79C-8553DAC87CC1}" destId="{6B2AB9B4-08FB-4BFB-816C-370E89785766}" srcOrd="0" destOrd="0" presId="urn:microsoft.com/office/officeart/2005/8/layout/chevron1"/>
    <dgm:cxn modelId="{830C7035-3462-48DD-A6E2-AC5F505694D4}" type="presOf" srcId="{FD58E59C-5FD5-4B86-962E-1B59A3118F17}" destId="{8C5608BF-E39F-48A8-AFBE-DC3C97AA387C}" srcOrd="0" destOrd="0" presId="urn:microsoft.com/office/officeart/2005/8/layout/chevron1"/>
    <dgm:cxn modelId="{CA3DD83D-05BA-4F01-83BE-65BF05D4790E}" type="presOf" srcId="{4608C566-7F90-4FD5-8C4F-BB852E859977}" destId="{1C858CCB-678B-4542-898D-76C3938B9FBF}" srcOrd="0" destOrd="0" presId="urn:microsoft.com/office/officeart/2005/8/layout/chevron1"/>
    <dgm:cxn modelId="{0B1A5C5D-A2E2-4634-8AD2-A74058C811DD}" srcId="{1C2A9B3A-2388-4626-BC74-DEC7DC974185}" destId="{B16FD7E1-2AD5-4BD9-8EEC-223D87A7C080}" srcOrd="0" destOrd="0" parTransId="{82B21A18-070A-4EA4-9C82-DEA370735F16}" sibTransId="{1527A988-416F-4D01-8B7B-DA73E4542243}"/>
    <dgm:cxn modelId="{9F847244-9892-4660-9D90-7FA6E77E5EEB}" type="presOf" srcId="{05EE4CEC-1ABE-48D6-B664-3B0007A0A192}" destId="{9B76D422-A990-41EF-8E3A-4ED9637645CF}" srcOrd="0" destOrd="0" presId="urn:microsoft.com/office/officeart/2005/8/layout/chevron1"/>
    <dgm:cxn modelId="{BE6CAA67-398E-45CC-9E4A-6AD41A7A4E5B}" type="presOf" srcId="{61980059-C39F-405F-90F3-D814ED3C4280}" destId="{52192E7B-A7D5-4C3A-8659-E90BA9B6AFCD}" srcOrd="0" destOrd="0" presId="urn:microsoft.com/office/officeart/2005/8/layout/chevron1"/>
    <dgm:cxn modelId="{3651FB6F-F555-4226-9343-1904DF564903}" srcId="{1C2A9B3A-2388-4626-BC74-DEC7DC974185}" destId="{5892ECF4-F9FA-4FD4-A79C-8553DAC87CC1}" srcOrd="10" destOrd="0" parTransId="{46FAE66B-B401-4731-B375-750B4F33A338}" sibTransId="{06008FE9-2D6C-44B1-A208-A5BB8C72B83A}"/>
    <dgm:cxn modelId="{0C31AE58-3CB3-4647-BDB4-5FC8308D4AC7}" type="presOf" srcId="{356037E0-8CC0-4603-A152-9568D5E411E9}" destId="{0E6B89C7-9771-4785-AF1D-F43FB1DC2842}" srcOrd="0" destOrd="0" presId="urn:microsoft.com/office/officeart/2005/8/layout/chevron1"/>
    <dgm:cxn modelId="{D5A08A7A-F532-4729-AB3D-103549139145}" type="presOf" srcId="{6B1F3083-9B56-4DF6-83AF-CDC83D504751}" destId="{81922C14-7C93-4BC8-8767-C1437A523D1D}" srcOrd="0" destOrd="0" presId="urn:microsoft.com/office/officeart/2005/8/layout/chevron1"/>
    <dgm:cxn modelId="{D01C7987-F6F3-4CB0-98CA-17D620D16BE4}" type="presOf" srcId="{705D70E1-9CAA-4F11-8F14-EE5618CBE55B}" destId="{EFDABA83-B507-48F3-9A73-76DDB3EB36D3}" srcOrd="0" destOrd="0" presId="urn:microsoft.com/office/officeart/2005/8/layout/chevron1"/>
    <dgm:cxn modelId="{984F1DA3-643A-4AA3-AFD5-764B67C14394}" srcId="{1C2A9B3A-2388-4626-BC74-DEC7DC974185}" destId="{0E342576-BC76-4F75-A7F9-3B02E65D74BE}" srcOrd="9" destOrd="0" parTransId="{4A4238F9-0F8D-482F-8F32-CFA0715FBC02}" sibTransId="{009BB1C3-FC51-4329-AF6A-38E3E3DE4BB0}"/>
    <dgm:cxn modelId="{6D8949A8-718C-4FA3-8411-6AD4196F17F2}" type="presOf" srcId="{0E342576-BC76-4F75-A7F9-3B02E65D74BE}" destId="{E3DC7B76-18FA-40B1-9E70-68822524A139}" srcOrd="0" destOrd="0" presId="urn:microsoft.com/office/officeart/2005/8/layout/chevron1"/>
    <dgm:cxn modelId="{5C9C16B0-1259-4F8C-A7EB-D002E78A1620}" srcId="{1C2A9B3A-2388-4626-BC74-DEC7DC974185}" destId="{356037E0-8CC0-4603-A152-9568D5E411E9}" srcOrd="5" destOrd="0" parTransId="{D491EDAD-7F0F-4C84-906D-AED95E85EA9B}" sibTransId="{6FC345D6-26DF-4F9E-A2EA-EE77448DB8EA}"/>
    <dgm:cxn modelId="{FFA574B3-E110-4649-831A-A8E9F5AC2092}" type="presOf" srcId="{B16FD7E1-2AD5-4BD9-8EEC-223D87A7C080}" destId="{BCE6B6B8-0E09-4E0E-A458-2ECA8093F853}" srcOrd="0" destOrd="0" presId="urn:microsoft.com/office/officeart/2005/8/layout/chevron1"/>
    <dgm:cxn modelId="{661655C9-C9F1-4D32-BAFB-40B067AF3BAB}" srcId="{1C2A9B3A-2388-4626-BC74-DEC7DC974185}" destId="{D3C68B45-A3D7-4156-A031-638DD614C1CC}" srcOrd="4" destOrd="0" parTransId="{886FA6D1-0713-42CE-AA3C-68B9C5F008F3}" sibTransId="{89AA05BF-EB3E-4490-A53D-8EF4B00DA0FB}"/>
    <dgm:cxn modelId="{336ECBCC-31F5-4417-8BF4-1FAAB6FC00D9}" srcId="{1C2A9B3A-2388-4626-BC74-DEC7DC974185}" destId="{05EE4CEC-1ABE-48D6-B664-3B0007A0A192}" srcOrd="7" destOrd="0" parTransId="{31FEBB89-B1B5-4482-B47B-24D57C47F165}" sibTransId="{C2E5B3DD-70A1-4D7E-B844-754157F0CC92}"/>
    <dgm:cxn modelId="{D8F88AD6-EEBC-4F3E-B4D1-32A6C5759F38}" srcId="{1C2A9B3A-2388-4626-BC74-DEC7DC974185}" destId="{4608C566-7F90-4FD5-8C4F-BB852E859977}" srcOrd="6" destOrd="0" parTransId="{19B1D700-49A4-41A4-B70D-286912A37A85}" sibTransId="{00D3F506-5B2E-4832-8153-E26F738118CF}"/>
    <dgm:cxn modelId="{C42738DD-6B7A-4AC2-AE45-2CC6BFC5917F}" srcId="{1C2A9B3A-2388-4626-BC74-DEC7DC974185}" destId="{FD58E59C-5FD5-4B86-962E-1B59A3118F17}" srcOrd="8" destOrd="0" parTransId="{00DC72EC-A92E-4DC8-92E4-DCD44A76D7FB}" sibTransId="{02864363-1D49-4359-AB61-8D76F54197EE}"/>
    <dgm:cxn modelId="{C9FFF1E1-8157-47AC-A1A0-1468206DA742}" srcId="{1C2A9B3A-2388-4626-BC74-DEC7DC974185}" destId="{61980059-C39F-405F-90F3-D814ED3C4280}" srcOrd="2" destOrd="0" parTransId="{7FC6564C-3736-4C6C-B263-4BD42543B95B}" sibTransId="{E34CFDC6-7EC5-48F6-9C73-621488E5BC43}"/>
    <dgm:cxn modelId="{74F45DCE-4C93-4E16-A1D6-30182DBF04BF}" type="presParOf" srcId="{6DB85C46-DBBC-41AC-A0DF-6BD8B03D2CA3}" destId="{BCE6B6B8-0E09-4E0E-A458-2ECA8093F853}" srcOrd="0" destOrd="0" presId="urn:microsoft.com/office/officeart/2005/8/layout/chevron1"/>
    <dgm:cxn modelId="{56A76CBF-31C7-4B75-B4FC-C262C93EAEB7}" type="presParOf" srcId="{6DB85C46-DBBC-41AC-A0DF-6BD8B03D2CA3}" destId="{2B0FFB55-9241-493B-8836-2C1979E39C4E}" srcOrd="1" destOrd="0" presId="urn:microsoft.com/office/officeart/2005/8/layout/chevron1"/>
    <dgm:cxn modelId="{122C3D29-466C-45AA-A80E-F9B465DA552C}" type="presParOf" srcId="{6DB85C46-DBBC-41AC-A0DF-6BD8B03D2CA3}" destId="{81922C14-7C93-4BC8-8767-C1437A523D1D}" srcOrd="2" destOrd="0" presId="urn:microsoft.com/office/officeart/2005/8/layout/chevron1"/>
    <dgm:cxn modelId="{AEC3ADBB-489A-4AC2-A5BE-6A4A655DDEB9}" type="presParOf" srcId="{6DB85C46-DBBC-41AC-A0DF-6BD8B03D2CA3}" destId="{8DC23C37-D51D-40D2-A3E5-BB3089072309}" srcOrd="3" destOrd="0" presId="urn:microsoft.com/office/officeart/2005/8/layout/chevron1"/>
    <dgm:cxn modelId="{F9F05981-3748-4798-A9B8-1D4309E9E019}" type="presParOf" srcId="{6DB85C46-DBBC-41AC-A0DF-6BD8B03D2CA3}" destId="{52192E7B-A7D5-4C3A-8659-E90BA9B6AFCD}" srcOrd="4" destOrd="0" presId="urn:microsoft.com/office/officeart/2005/8/layout/chevron1"/>
    <dgm:cxn modelId="{94609F44-2AD8-47F6-886A-3C42E0EE7CA3}" type="presParOf" srcId="{6DB85C46-DBBC-41AC-A0DF-6BD8B03D2CA3}" destId="{FBCF7761-268A-4431-B809-39FF8EF35888}" srcOrd="5" destOrd="0" presId="urn:microsoft.com/office/officeart/2005/8/layout/chevron1"/>
    <dgm:cxn modelId="{6B6E051E-3514-43F5-BD86-3A30A627F22A}" type="presParOf" srcId="{6DB85C46-DBBC-41AC-A0DF-6BD8B03D2CA3}" destId="{EFDABA83-B507-48F3-9A73-76DDB3EB36D3}" srcOrd="6" destOrd="0" presId="urn:microsoft.com/office/officeart/2005/8/layout/chevron1"/>
    <dgm:cxn modelId="{5639AB79-A952-424F-96A9-ABECD423855E}" type="presParOf" srcId="{6DB85C46-DBBC-41AC-A0DF-6BD8B03D2CA3}" destId="{2CF5BAE1-DA6C-4F2B-B597-110507B3DCE5}" srcOrd="7" destOrd="0" presId="urn:microsoft.com/office/officeart/2005/8/layout/chevron1"/>
    <dgm:cxn modelId="{20F2067F-FD08-4D16-A62C-6D7E6050A29C}" type="presParOf" srcId="{6DB85C46-DBBC-41AC-A0DF-6BD8B03D2CA3}" destId="{E28FD537-D77C-406A-9617-8D023DB1847F}" srcOrd="8" destOrd="0" presId="urn:microsoft.com/office/officeart/2005/8/layout/chevron1"/>
    <dgm:cxn modelId="{0AF2D915-DB9F-43F9-B710-60601650C0CE}" type="presParOf" srcId="{6DB85C46-DBBC-41AC-A0DF-6BD8B03D2CA3}" destId="{52E9D5AB-27C7-4786-A373-FD05AD164E72}" srcOrd="9" destOrd="0" presId="urn:microsoft.com/office/officeart/2005/8/layout/chevron1"/>
    <dgm:cxn modelId="{2FD0B179-DEDE-4EA3-A775-0B42CC711EA9}" type="presParOf" srcId="{6DB85C46-DBBC-41AC-A0DF-6BD8B03D2CA3}" destId="{0E6B89C7-9771-4785-AF1D-F43FB1DC2842}" srcOrd="10" destOrd="0" presId="urn:microsoft.com/office/officeart/2005/8/layout/chevron1"/>
    <dgm:cxn modelId="{6467C0B9-5D81-4425-AEAE-6AA6A09B81A5}" type="presParOf" srcId="{6DB85C46-DBBC-41AC-A0DF-6BD8B03D2CA3}" destId="{76FF8C96-17FB-4C50-8A5C-A6A4BD5B9A41}" srcOrd="11" destOrd="0" presId="urn:microsoft.com/office/officeart/2005/8/layout/chevron1"/>
    <dgm:cxn modelId="{B028A4E2-3096-4C19-9E7D-1277D9D04DFD}" type="presParOf" srcId="{6DB85C46-DBBC-41AC-A0DF-6BD8B03D2CA3}" destId="{1C858CCB-678B-4542-898D-76C3938B9FBF}" srcOrd="12" destOrd="0" presId="urn:microsoft.com/office/officeart/2005/8/layout/chevron1"/>
    <dgm:cxn modelId="{18DE17B9-784A-48E2-94F6-EEF583B96998}" type="presParOf" srcId="{6DB85C46-DBBC-41AC-A0DF-6BD8B03D2CA3}" destId="{FB46F17F-4C60-46C8-B058-7F9AA0A45581}" srcOrd="13" destOrd="0" presId="urn:microsoft.com/office/officeart/2005/8/layout/chevron1"/>
    <dgm:cxn modelId="{9A83CEE0-BD98-4171-8DED-8820DCDCCACB}" type="presParOf" srcId="{6DB85C46-DBBC-41AC-A0DF-6BD8B03D2CA3}" destId="{9B76D422-A990-41EF-8E3A-4ED9637645CF}" srcOrd="14" destOrd="0" presId="urn:microsoft.com/office/officeart/2005/8/layout/chevron1"/>
    <dgm:cxn modelId="{8B5A6529-A8C0-4429-9E04-2DBBEF8DE7CD}" type="presParOf" srcId="{6DB85C46-DBBC-41AC-A0DF-6BD8B03D2CA3}" destId="{BC67D313-960E-4306-BC5A-BC14CB4BD2BD}" srcOrd="15" destOrd="0" presId="urn:microsoft.com/office/officeart/2005/8/layout/chevron1"/>
    <dgm:cxn modelId="{132DE87E-C4C7-4943-B4C8-5D9DE7D7DC6C}" type="presParOf" srcId="{6DB85C46-DBBC-41AC-A0DF-6BD8B03D2CA3}" destId="{8C5608BF-E39F-48A8-AFBE-DC3C97AA387C}" srcOrd="16" destOrd="0" presId="urn:microsoft.com/office/officeart/2005/8/layout/chevron1"/>
    <dgm:cxn modelId="{04D59A7B-B62E-4B50-A47A-A38FA45A1A90}" type="presParOf" srcId="{6DB85C46-DBBC-41AC-A0DF-6BD8B03D2CA3}" destId="{B60E1B95-70C3-4539-A5FF-F71B187B03BB}" srcOrd="17" destOrd="0" presId="urn:microsoft.com/office/officeart/2005/8/layout/chevron1"/>
    <dgm:cxn modelId="{2DFA27D2-EE50-4F9B-BE10-D068AF72C852}" type="presParOf" srcId="{6DB85C46-DBBC-41AC-A0DF-6BD8B03D2CA3}" destId="{E3DC7B76-18FA-40B1-9E70-68822524A139}" srcOrd="18" destOrd="0" presId="urn:microsoft.com/office/officeart/2005/8/layout/chevron1"/>
    <dgm:cxn modelId="{4EF0CF67-873A-42D8-A912-79C728942C29}" type="presParOf" srcId="{6DB85C46-DBBC-41AC-A0DF-6BD8B03D2CA3}" destId="{C43FA12B-4327-4C5A-BC45-CA4A58F9F09B}" srcOrd="19" destOrd="0" presId="urn:microsoft.com/office/officeart/2005/8/layout/chevron1"/>
    <dgm:cxn modelId="{B65BD182-3F92-4900-AD26-F5C916D7C3D1}" type="presParOf" srcId="{6DB85C46-DBBC-41AC-A0DF-6BD8B03D2CA3}" destId="{6B2AB9B4-08FB-4BFB-816C-370E89785766}" srcOrd="2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CD56A9-91A2-4529-A9DA-F524DAFA9493}" type="doc">
      <dgm:prSet loTypeId="urn:microsoft.com/office/officeart/2005/8/layout/process1" loCatId="process" qsTypeId="urn:microsoft.com/office/officeart/2005/8/quickstyle/3d1" qsCatId="3D" csTypeId="urn:microsoft.com/office/officeart/2005/8/colors/colorful1#20" csCatId="colorful" phldr="1"/>
      <dgm:spPr/>
      <dgm:t>
        <a:bodyPr/>
        <a:lstStyle/>
        <a:p>
          <a:endParaRPr lang="en-ZA"/>
        </a:p>
      </dgm:t>
    </dgm:pt>
    <dgm:pt modelId="{A3A2FAE3-6B65-417D-B143-830F8CE12ACF}">
      <dgm:prSet/>
      <dgm:spPr/>
      <dgm:t>
        <a:bodyPr/>
        <a:lstStyle/>
        <a:p>
          <a:pPr rtl="0"/>
          <a:r>
            <a:rPr lang="en-ZA" b="1" dirty="0"/>
            <a:t>CRUSHER</a:t>
          </a:r>
        </a:p>
      </dgm:t>
    </dgm:pt>
    <dgm:pt modelId="{9F6A531B-AB90-4A55-BFB7-025F3CC81068}" type="parTrans" cxnId="{B38C6ACB-6EA4-4F19-A475-E280A7B2014D}">
      <dgm:prSet/>
      <dgm:spPr/>
      <dgm:t>
        <a:bodyPr/>
        <a:lstStyle/>
        <a:p>
          <a:endParaRPr lang="en-ZA"/>
        </a:p>
      </dgm:t>
    </dgm:pt>
    <dgm:pt modelId="{82BEBF8C-6FEA-40CD-984B-709820C5E3D8}" type="sibTrans" cxnId="{B38C6ACB-6EA4-4F19-A475-E280A7B2014D}">
      <dgm:prSet/>
      <dgm:spPr/>
      <dgm:t>
        <a:bodyPr/>
        <a:lstStyle/>
        <a:p>
          <a:endParaRPr lang="en-ZA"/>
        </a:p>
      </dgm:t>
    </dgm:pt>
    <dgm:pt modelId="{7C4390A0-4274-4DE0-849E-312FA802112B}">
      <dgm:prSet/>
      <dgm:spPr/>
      <dgm:t>
        <a:bodyPr/>
        <a:lstStyle/>
        <a:p>
          <a:pPr rtl="0"/>
          <a:r>
            <a:rPr lang="en-ZA" b="1" dirty="0"/>
            <a:t>BLOWER</a:t>
          </a:r>
        </a:p>
      </dgm:t>
    </dgm:pt>
    <dgm:pt modelId="{7820AF23-DB6F-499B-B5CE-D0DF73B3E372}" type="parTrans" cxnId="{57DD632C-2141-44C0-BAE0-5F44BCD11CA7}">
      <dgm:prSet/>
      <dgm:spPr/>
      <dgm:t>
        <a:bodyPr/>
        <a:lstStyle/>
        <a:p>
          <a:endParaRPr lang="en-ZA"/>
        </a:p>
      </dgm:t>
    </dgm:pt>
    <dgm:pt modelId="{B6CB2D1E-7728-4AFE-9A20-741FA2A04B1F}" type="sibTrans" cxnId="{57DD632C-2141-44C0-BAE0-5F44BCD11CA7}">
      <dgm:prSet/>
      <dgm:spPr/>
      <dgm:t>
        <a:bodyPr/>
        <a:lstStyle/>
        <a:p>
          <a:endParaRPr lang="en-ZA"/>
        </a:p>
      </dgm:t>
    </dgm:pt>
    <dgm:pt modelId="{CAFA785F-83F1-456C-B9B5-D17A37752087}">
      <dgm:prSet/>
      <dgm:spPr/>
      <dgm:t>
        <a:bodyPr/>
        <a:lstStyle/>
        <a:p>
          <a:pPr rtl="0"/>
          <a:r>
            <a:rPr lang="en-ZA" b="1" dirty="0"/>
            <a:t>SCREEN</a:t>
          </a:r>
        </a:p>
      </dgm:t>
    </dgm:pt>
    <dgm:pt modelId="{43045A24-FA22-4BA5-BBEE-0F085A4AD59D}" type="parTrans" cxnId="{B853477B-4B40-467E-8C5C-C7EE7ED418FC}">
      <dgm:prSet/>
      <dgm:spPr/>
      <dgm:t>
        <a:bodyPr/>
        <a:lstStyle/>
        <a:p>
          <a:endParaRPr lang="en-ZA"/>
        </a:p>
      </dgm:t>
    </dgm:pt>
    <dgm:pt modelId="{5692D51F-B9FE-46E4-8275-B80036376E9A}" type="sibTrans" cxnId="{B853477B-4B40-467E-8C5C-C7EE7ED418FC}">
      <dgm:prSet/>
      <dgm:spPr/>
      <dgm:t>
        <a:bodyPr/>
        <a:lstStyle/>
        <a:p>
          <a:endParaRPr lang="en-ZA"/>
        </a:p>
      </dgm:t>
    </dgm:pt>
    <dgm:pt modelId="{3DD51B16-50AB-4666-9CBC-CF7C4C46C176}">
      <dgm:prSet/>
      <dgm:spPr/>
      <dgm:t>
        <a:bodyPr/>
        <a:lstStyle/>
        <a:p>
          <a:pPr rtl="0"/>
          <a:r>
            <a:rPr lang="en-ZA" b="1" dirty="0"/>
            <a:t>FANS</a:t>
          </a:r>
        </a:p>
      </dgm:t>
    </dgm:pt>
    <dgm:pt modelId="{CFC66696-00C8-4D8C-8B0E-9250F857EF03}" type="parTrans" cxnId="{50F5D525-DBB4-4692-9A27-7023544E8017}">
      <dgm:prSet/>
      <dgm:spPr/>
      <dgm:t>
        <a:bodyPr/>
        <a:lstStyle/>
        <a:p>
          <a:endParaRPr lang="en-ZA"/>
        </a:p>
      </dgm:t>
    </dgm:pt>
    <dgm:pt modelId="{74EBE48E-5970-48E1-88C1-647E4CCB753A}" type="sibTrans" cxnId="{50F5D525-DBB4-4692-9A27-7023544E8017}">
      <dgm:prSet/>
      <dgm:spPr/>
      <dgm:t>
        <a:bodyPr/>
        <a:lstStyle/>
        <a:p>
          <a:endParaRPr lang="en-ZA"/>
        </a:p>
      </dgm:t>
    </dgm:pt>
    <dgm:pt modelId="{D8071FBD-090B-49DD-8C24-CB57DA516BED}">
      <dgm:prSet/>
      <dgm:spPr/>
      <dgm:t>
        <a:bodyPr/>
        <a:lstStyle/>
        <a:p>
          <a:pPr rtl="0"/>
          <a:r>
            <a:rPr lang="en-ZA" b="1" dirty="0"/>
            <a:t>PUMPS</a:t>
          </a:r>
        </a:p>
      </dgm:t>
    </dgm:pt>
    <dgm:pt modelId="{92B6B69B-B825-4D9D-87A5-4367C8A2F97D}" type="parTrans" cxnId="{5931C7F9-C50D-48A4-9760-6A54D71687B5}">
      <dgm:prSet/>
      <dgm:spPr/>
      <dgm:t>
        <a:bodyPr/>
        <a:lstStyle/>
        <a:p>
          <a:endParaRPr lang="en-ZA"/>
        </a:p>
      </dgm:t>
    </dgm:pt>
    <dgm:pt modelId="{21119B0E-E405-4BF2-8CE8-A4418EA93236}" type="sibTrans" cxnId="{5931C7F9-C50D-48A4-9760-6A54D71687B5}">
      <dgm:prSet/>
      <dgm:spPr/>
      <dgm:t>
        <a:bodyPr/>
        <a:lstStyle/>
        <a:p>
          <a:endParaRPr lang="en-ZA"/>
        </a:p>
      </dgm:t>
    </dgm:pt>
    <dgm:pt modelId="{379274DE-7B2F-407D-AD95-4B940C2CC1FD}" type="pres">
      <dgm:prSet presAssocID="{81CD56A9-91A2-4529-A9DA-F524DAFA9493}" presName="Name0" presStyleCnt="0">
        <dgm:presLayoutVars>
          <dgm:dir/>
          <dgm:resizeHandles val="exact"/>
        </dgm:presLayoutVars>
      </dgm:prSet>
      <dgm:spPr/>
    </dgm:pt>
    <dgm:pt modelId="{61CA1320-550F-49C3-A6AF-7AAEB50D9AA4}" type="pres">
      <dgm:prSet presAssocID="{A3A2FAE3-6B65-417D-B143-830F8CE12ACF}" presName="node" presStyleLbl="node1" presStyleIdx="0" presStyleCnt="5" custLinFactNeighborX="-14234">
        <dgm:presLayoutVars>
          <dgm:bulletEnabled val="1"/>
        </dgm:presLayoutVars>
      </dgm:prSet>
      <dgm:spPr/>
    </dgm:pt>
    <dgm:pt modelId="{E30582A2-207A-4B31-B23A-3FF969AFEDF9}" type="pres">
      <dgm:prSet presAssocID="{82BEBF8C-6FEA-40CD-984B-709820C5E3D8}" presName="sibTrans" presStyleLbl="sibTrans2D1" presStyleIdx="0" presStyleCnt="4"/>
      <dgm:spPr/>
    </dgm:pt>
    <dgm:pt modelId="{CDF1BB7A-567F-4622-B658-6199A05A1E9A}" type="pres">
      <dgm:prSet presAssocID="{82BEBF8C-6FEA-40CD-984B-709820C5E3D8}" presName="connectorText" presStyleLbl="sibTrans2D1" presStyleIdx="0" presStyleCnt="4"/>
      <dgm:spPr/>
    </dgm:pt>
    <dgm:pt modelId="{1DB5CD2F-FC44-41B2-BEC6-67837FBD5634}" type="pres">
      <dgm:prSet presAssocID="{7C4390A0-4274-4DE0-849E-312FA802112B}" presName="node" presStyleLbl="node1" presStyleIdx="1" presStyleCnt="5">
        <dgm:presLayoutVars>
          <dgm:bulletEnabled val="1"/>
        </dgm:presLayoutVars>
      </dgm:prSet>
      <dgm:spPr/>
    </dgm:pt>
    <dgm:pt modelId="{7D581F9A-D342-4818-84CC-D81F37D04047}" type="pres">
      <dgm:prSet presAssocID="{B6CB2D1E-7728-4AFE-9A20-741FA2A04B1F}" presName="sibTrans" presStyleLbl="sibTrans2D1" presStyleIdx="1" presStyleCnt="4"/>
      <dgm:spPr/>
    </dgm:pt>
    <dgm:pt modelId="{5706ED82-E03D-4045-8C16-D2C069F2486F}" type="pres">
      <dgm:prSet presAssocID="{B6CB2D1E-7728-4AFE-9A20-741FA2A04B1F}" presName="connectorText" presStyleLbl="sibTrans2D1" presStyleIdx="1" presStyleCnt="4"/>
      <dgm:spPr/>
    </dgm:pt>
    <dgm:pt modelId="{63AD3262-DFE2-4579-875B-896ED2EF80E7}" type="pres">
      <dgm:prSet presAssocID="{D8071FBD-090B-49DD-8C24-CB57DA516BED}" presName="node" presStyleLbl="node1" presStyleIdx="2" presStyleCnt="5" custLinFactNeighborX="2567">
        <dgm:presLayoutVars>
          <dgm:bulletEnabled val="1"/>
        </dgm:presLayoutVars>
      </dgm:prSet>
      <dgm:spPr/>
    </dgm:pt>
    <dgm:pt modelId="{BC3E62B8-FC61-4F66-B2A3-4A6E5087CFB9}" type="pres">
      <dgm:prSet presAssocID="{21119B0E-E405-4BF2-8CE8-A4418EA93236}" presName="sibTrans" presStyleLbl="sibTrans2D1" presStyleIdx="2" presStyleCnt="4"/>
      <dgm:spPr/>
    </dgm:pt>
    <dgm:pt modelId="{078D4DD2-9FA9-44D4-B32D-F0791FDF0FE9}" type="pres">
      <dgm:prSet presAssocID="{21119B0E-E405-4BF2-8CE8-A4418EA93236}" presName="connectorText" presStyleLbl="sibTrans2D1" presStyleIdx="2" presStyleCnt="4"/>
      <dgm:spPr/>
    </dgm:pt>
    <dgm:pt modelId="{20EE42DF-2278-47B4-AE80-7F2F67BA1346}" type="pres">
      <dgm:prSet presAssocID="{CAFA785F-83F1-456C-B9B5-D17A37752087}" presName="node" presStyleLbl="node1" presStyleIdx="3" presStyleCnt="5">
        <dgm:presLayoutVars>
          <dgm:bulletEnabled val="1"/>
        </dgm:presLayoutVars>
      </dgm:prSet>
      <dgm:spPr/>
    </dgm:pt>
    <dgm:pt modelId="{04144500-775B-4437-913F-A8342DFD8F45}" type="pres">
      <dgm:prSet presAssocID="{5692D51F-B9FE-46E4-8275-B80036376E9A}" presName="sibTrans" presStyleLbl="sibTrans2D1" presStyleIdx="3" presStyleCnt="4"/>
      <dgm:spPr/>
    </dgm:pt>
    <dgm:pt modelId="{F3975E05-7490-49AA-8187-18165185BC50}" type="pres">
      <dgm:prSet presAssocID="{5692D51F-B9FE-46E4-8275-B80036376E9A}" presName="connectorText" presStyleLbl="sibTrans2D1" presStyleIdx="3" presStyleCnt="4"/>
      <dgm:spPr/>
    </dgm:pt>
    <dgm:pt modelId="{2CAEF736-5E73-4541-8621-5CF82FD4922F}" type="pres">
      <dgm:prSet presAssocID="{3DD51B16-50AB-4666-9CBC-CF7C4C46C176}" presName="node" presStyleLbl="node1" presStyleIdx="4" presStyleCnt="5">
        <dgm:presLayoutVars>
          <dgm:bulletEnabled val="1"/>
        </dgm:presLayoutVars>
      </dgm:prSet>
      <dgm:spPr/>
    </dgm:pt>
  </dgm:ptLst>
  <dgm:cxnLst>
    <dgm:cxn modelId="{D591AF0F-E837-4932-A1AF-0FCFC7E915A9}" type="presOf" srcId="{21119B0E-E405-4BF2-8CE8-A4418EA93236}" destId="{078D4DD2-9FA9-44D4-B32D-F0791FDF0FE9}" srcOrd="1" destOrd="0" presId="urn:microsoft.com/office/officeart/2005/8/layout/process1"/>
    <dgm:cxn modelId="{50F5D525-DBB4-4692-9A27-7023544E8017}" srcId="{81CD56A9-91A2-4529-A9DA-F524DAFA9493}" destId="{3DD51B16-50AB-4666-9CBC-CF7C4C46C176}" srcOrd="4" destOrd="0" parTransId="{CFC66696-00C8-4D8C-8B0E-9250F857EF03}" sibTransId="{74EBE48E-5970-48E1-88C1-647E4CCB753A}"/>
    <dgm:cxn modelId="{57DD632C-2141-44C0-BAE0-5F44BCD11CA7}" srcId="{81CD56A9-91A2-4529-A9DA-F524DAFA9493}" destId="{7C4390A0-4274-4DE0-849E-312FA802112B}" srcOrd="1" destOrd="0" parTransId="{7820AF23-DB6F-499B-B5CE-D0DF73B3E372}" sibTransId="{B6CB2D1E-7728-4AFE-9A20-741FA2A04B1F}"/>
    <dgm:cxn modelId="{750A7633-C3EA-4BE3-BFC9-6DC116E274FA}" type="presOf" srcId="{7C4390A0-4274-4DE0-849E-312FA802112B}" destId="{1DB5CD2F-FC44-41B2-BEC6-67837FBD5634}" srcOrd="0" destOrd="0" presId="urn:microsoft.com/office/officeart/2005/8/layout/process1"/>
    <dgm:cxn modelId="{5C35D26E-9B8C-4BE5-80EF-70604B6ABCAD}" type="presOf" srcId="{3DD51B16-50AB-4666-9CBC-CF7C4C46C176}" destId="{2CAEF736-5E73-4541-8621-5CF82FD4922F}" srcOrd="0" destOrd="0" presId="urn:microsoft.com/office/officeart/2005/8/layout/process1"/>
    <dgm:cxn modelId="{73189E58-2C9D-43BD-B587-4117DA2149F9}" type="presOf" srcId="{5692D51F-B9FE-46E4-8275-B80036376E9A}" destId="{F3975E05-7490-49AA-8187-18165185BC50}" srcOrd="1" destOrd="0" presId="urn:microsoft.com/office/officeart/2005/8/layout/process1"/>
    <dgm:cxn modelId="{B853477B-4B40-467E-8C5C-C7EE7ED418FC}" srcId="{81CD56A9-91A2-4529-A9DA-F524DAFA9493}" destId="{CAFA785F-83F1-456C-B9B5-D17A37752087}" srcOrd="3" destOrd="0" parTransId="{43045A24-FA22-4BA5-BBEE-0F085A4AD59D}" sibTransId="{5692D51F-B9FE-46E4-8275-B80036376E9A}"/>
    <dgm:cxn modelId="{D6AED88F-EB3E-4110-BA30-9AD0773181E8}" type="presOf" srcId="{CAFA785F-83F1-456C-B9B5-D17A37752087}" destId="{20EE42DF-2278-47B4-AE80-7F2F67BA1346}" srcOrd="0" destOrd="0" presId="urn:microsoft.com/office/officeart/2005/8/layout/process1"/>
    <dgm:cxn modelId="{35D95BA5-4011-417C-A419-9BDB366A3006}" type="presOf" srcId="{5692D51F-B9FE-46E4-8275-B80036376E9A}" destId="{04144500-775B-4437-913F-A8342DFD8F45}" srcOrd="0" destOrd="0" presId="urn:microsoft.com/office/officeart/2005/8/layout/process1"/>
    <dgm:cxn modelId="{704482B5-9C61-430B-B093-EBF366A540AB}" type="presOf" srcId="{A3A2FAE3-6B65-417D-B143-830F8CE12ACF}" destId="{61CA1320-550F-49C3-A6AF-7AAEB50D9AA4}" srcOrd="0" destOrd="0" presId="urn:microsoft.com/office/officeart/2005/8/layout/process1"/>
    <dgm:cxn modelId="{C0DC80BC-7169-4325-A4F1-997B92268BE4}" type="presOf" srcId="{B6CB2D1E-7728-4AFE-9A20-741FA2A04B1F}" destId="{7D581F9A-D342-4818-84CC-D81F37D04047}" srcOrd="0" destOrd="0" presId="urn:microsoft.com/office/officeart/2005/8/layout/process1"/>
    <dgm:cxn modelId="{3AD587BF-1BA2-40E3-9BD0-653CAA19D43C}" type="presOf" srcId="{82BEBF8C-6FEA-40CD-984B-709820C5E3D8}" destId="{CDF1BB7A-567F-4622-B658-6199A05A1E9A}" srcOrd="1" destOrd="0" presId="urn:microsoft.com/office/officeart/2005/8/layout/process1"/>
    <dgm:cxn modelId="{F4195AC7-C5F2-4AD2-B849-DDBDA14BD9E8}" type="presOf" srcId="{B6CB2D1E-7728-4AFE-9A20-741FA2A04B1F}" destId="{5706ED82-E03D-4045-8C16-D2C069F2486F}" srcOrd="1" destOrd="0" presId="urn:microsoft.com/office/officeart/2005/8/layout/process1"/>
    <dgm:cxn modelId="{B38C6ACB-6EA4-4F19-A475-E280A7B2014D}" srcId="{81CD56A9-91A2-4529-A9DA-F524DAFA9493}" destId="{A3A2FAE3-6B65-417D-B143-830F8CE12ACF}" srcOrd="0" destOrd="0" parTransId="{9F6A531B-AB90-4A55-BFB7-025F3CC81068}" sibTransId="{82BEBF8C-6FEA-40CD-984B-709820C5E3D8}"/>
    <dgm:cxn modelId="{3AFDF4D1-0C8F-4429-9E98-64980BDEF863}" type="presOf" srcId="{21119B0E-E405-4BF2-8CE8-A4418EA93236}" destId="{BC3E62B8-FC61-4F66-B2A3-4A6E5087CFB9}" srcOrd="0" destOrd="0" presId="urn:microsoft.com/office/officeart/2005/8/layout/process1"/>
    <dgm:cxn modelId="{D5A376E8-0D6E-4A95-94B7-63A5748F7A41}" type="presOf" srcId="{81CD56A9-91A2-4529-A9DA-F524DAFA9493}" destId="{379274DE-7B2F-407D-AD95-4B940C2CC1FD}" srcOrd="0" destOrd="0" presId="urn:microsoft.com/office/officeart/2005/8/layout/process1"/>
    <dgm:cxn modelId="{66C38EEC-60C4-4FA0-9E65-02A58AC4D334}" type="presOf" srcId="{D8071FBD-090B-49DD-8C24-CB57DA516BED}" destId="{63AD3262-DFE2-4579-875B-896ED2EF80E7}" srcOrd="0" destOrd="0" presId="urn:microsoft.com/office/officeart/2005/8/layout/process1"/>
    <dgm:cxn modelId="{5931C7F9-C50D-48A4-9760-6A54D71687B5}" srcId="{81CD56A9-91A2-4529-A9DA-F524DAFA9493}" destId="{D8071FBD-090B-49DD-8C24-CB57DA516BED}" srcOrd="2" destOrd="0" parTransId="{92B6B69B-B825-4D9D-87A5-4367C8A2F97D}" sibTransId="{21119B0E-E405-4BF2-8CE8-A4418EA93236}"/>
    <dgm:cxn modelId="{6993B4FD-BFCD-4349-B1C6-59210EE4E843}" type="presOf" srcId="{82BEBF8C-6FEA-40CD-984B-709820C5E3D8}" destId="{E30582A2-207A-4B31-B23A-3FF969AFEDF9}" srcOrd="0" destOrd="0" presId="urn:microsoft.com/office/officeart/2005/8/layout/process1"/>
    <dgm:cxn modelId="{E8A8FBEF-8B83-4AAC-9B45-AC53F9D29185}" type="presParOf" srcId="{379274DE-7B2F-407D-AD95-4B940C2CC1FD}" destId="{61CA1320-550F-49C3-A6AF-7AAEB50D9AA4}" srcOrd="0" destOrd="0" presId="urn:microsoft.com/office/officeart/2005/8/layout/process1"/>
    <dgm:cxn modelId="{A72BAE1B-026D-42A8-9194-43D52A70236A}" type="presParOf" srcId="{379274DE-7B2F-407D-AD95-4B940C2CC1FD}" destId="{E30582A2-207A-4B31-B23A-3FF969AFEDF9}" srcOrd="1" destOrd="0" presId="urn:microsoft.com/office/officeart/2005/8/layout/process1"/>
    <dgm:cxn modelId="{9B87CB4C-3A5D-493B-B181-9E65ADD5364A}" type="presParOf" srcId="{E30582A2-207A-4B31-B23A-3FF969AFEDF9}" destId="{CDF1BB7A-567F-4622-B658-6199A05A1E9A}" srcOrd="0" destOrd="0" presId="urn:microsoft.com/office/officeart/2005/8/layout/process1"/>
    <dgm:cxn modelId="{F93D84C8-667D-4917-8C86-4656DEDAD28F}" type="presParOf" srcId="{379274DE-7B2F-407D-AD95-4B940C2CC1FD}" destId="{1DB5CD2F-FC44-41B2-BEC6-67837FBD5634}" srcOrd="2" destOrd="0" presId="urn:microsoft.com/office/officeart/2005/8/layout/process1"/>
    <dgm:cxn modelId="{1E04ABC3-95B2-49A1-90A2-F279C8D4B90F}" type="presParOf" srcId="{379274DE-7B2F-407D-AD95-4B940C2CC1FD}" destId="{7D581F9A-D342-4818-84CC-D81F37D04047}" srcOrd="3" destOrd="0" presId="urn:microsoft.com/office/officeart/2005/8/layout/process1"/>
    <dgm:cxn modelId="{0686EF48-F21D-468A-BAA1-9EA6EC3D33EB}" type="presParOf" srcId="{7D581F9A-D342-4818-84CC-D81F37D04047}" destId="{5706ED82-E03D-4045-8C16-D2C069F2486F}" srcOrd="0" destOrd="0" presId="urn:microsoft.com/office/officeart/2005/8/layout/process1"/>
    <dgm:cxn modelId="{BC4AA3DB-0FF7-4DD8-865B-1D799C35363B}" type="presParOf" srcId="{379274DE-7B2F-407D-AD95-4B940C2CC1FD}" destId="{63AD3262-DFE2-4579-875B-896ED2EF80E7}" srcOrd="4" destOrd="0" presId="urn:microsoft.com/office/officeart/2005/8/layout/process1"/>
    <dgm:cxn modelId="{564946A4-51B6-449A-A6FD-A6C65965BB9D}" type="presParOf" srcId="{379274DE-7B2F-407D-AD95-4B940C2CC1FD}" destId="{BC3E62B8-FC61-4F66-B2A3-4A6E5087CFB9}" srcOrd="5" destOrd="0" presId="urn:microsoft.com/office/officeart/2005/8/layout/process1"/>
    <dgm:cxn modelId="{A46615F3-3424-4DD4-9750-3161B81A675E}" type="presParOf" srcId="{BC3E62B8-FC61-4F66-B2A3-4A6E5087CFB9}" destId="{078D4DD2-9FA9-44D4-B32D-F0791FDF0FE9}" srcOrd="0" destOrd="0" presId="urn:microsoft.com/office/officeart/2005/8/layout/process1"/>
    <dgm:cxn modelId="{528D9440-10B3-4624-ABB2-818708E56880}" type="presParOf" srcId="{379274DE-7B2F-407D-AD95-4B940C2CC1FD}" destId="{20EE42DF-2278-47B4-AE80-7F2F67BA1346}" srcOrd="6" destOrd="0" presId="urn:microsoft.com/office/officeart/2005/8/layout/process1"/>
    <dgm:cxn modelId="{C39CF1FE-27D6-4E32-B7A9-7FBAC4E3659A}" type="presParOf" srcId="{379274DE-7B2F-407D-AD95-4B940C2CC1FD}" destId="{04144500-775B-4437-913F-A8342DFD8F45}" srcOrd="7" destOrd="0" presId="urn:microsoft.com/office/officeart/2005/8/layout/process1"/>
    <dgm:cxn modelId="{574DE2B4-D609-43B8-920E-FCD03A69A6DD}" type="presParOf" srcId="{04144500-775B-4437-913F-A8342DFD8F45}" destId="{F3975E05-7490-49AA-8187-18165185BC50}" srcOrd="0" destOrd="0" presId="urn:microsoft.com/office/officeart/2005/8/layout/process1"/>
    <dgm:cxn modelId="{4ED01109-5BEA-415D-A793-0CE05B7EF4AC}" type="presParOf" srcId="{379274DE-7B2F-407D-AD95-4B940C2CC1FD}" destId="{2CAEF736-5E73-4541-8621-5CF82FD4922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CD56A9-91A2-4529-A9DA-F524DAFA9493}" type="doc">
      <dgm:prSet loTypeId="urn:microsoft.com/office/officeart/2005/8/layout/process2" loCatId="process" qsTypeId="urn:microsoft.com/office/officeart/2005/8/quickstyle/3d1" qsCatId="3D" csTypeId="urn:microsoft.com/office/officeart/2005/8/colors/colorful1#19" csCatId="colorful" phldr="1"/>
      <dgm:spPr/>
      <dgm:t>
        <a:bodyPr/>
        <a:lstStyle/>
        <a:p>
          <a:endParaRPr lang="en-ZA"/>
        </a:p>
      </dgm:t>
    </dgm:pt>
    <dgm:pt modelId="{DDA3F7F1-3D03-4957-BCC4-CE0850082104}">
      <dgm:prSet custT="1"/>
      <dgm:spPr/>
      <dgm:t>
        <a:bodyPr/>
        <a:lstStyle/>
        <a:p>
          <a:pPr rtl="0"/>
          <a:r>
            <a:rPr lang="en-ZA" sz="2100" b="1" dirty="0"/>
            <a:t>HAMMER MILL</a:t>
          </a:r>
          <a:endParaRPr lang="en-ZA" sz="2100" dirty="0"/>
        </a:p>
      </dgm:t>
    </dgm:pt>
    <dgm:pt modelId="{3725D7D4-744E-45D1-BCA5-01A16F1F07B1}" type="parTrans" cxnId="{87939220-40F0-4B18-A626-1D128AAF8D20}">
      <dgm:prSet/>
      <dgm:spPr/>
      <dgm:t>
        <a:bodyPr/>
        <a:lstStyle/>
        <a:p>
          <a:endParaRPr lang="en-ZA"/>
        </a:p>
      </dgm:t>
    </dgm:pt>
    <dgm:pt modelId="{C04D4360-F368-4E19-BA82-B065C235DB6E}" type="sibTrans" cxnId="{87939220-40F0-4B18-A626-1D128AAF8D20}">
      <dgm:prSet/>
      <dgm:spPr/>
      <dgm:t>
        <a:bodyPr/>
        <a:lstStyle/>
        <a:p>
          <a:endParaRPr lang="en-ZA"/>
        </a:p>
      </dgm:t>
    </dgm:pt>
    <dgm:pt modelId="{FA1620D6-7A3E-4ABB-965C-B8DB3C399013}">
      <dgm:prSet custT="1"/>
      <dgm:spPr/>
      <dgm:t>
        <a:bodyPr/>
        <a:lstStyle/>
        <a:p>
          <a:pPr rtl="0"/>
          <a:r>
            <a:rPr lang="en-ZA" sz="2100" b="1" dirty="0"/>
            <a:t>COMPRESSORS</a:t>
          </a:r>
          <a:endParaRPr lang="en-ZA" sz="2100" dirty="0"/>
        </a:p>
      </dgm:t>
    </dgm:pt>
    <dgm:pt modelId="{86D7C872-9A65-403D-8802-BE58391EFA80}" type="parTrans" cxnId="{164679D2-8594-4264-B10E-3A17C404CEC7}">
      <dgm:prSet/>
      <dgm:spPr/>
      <dgm:t>
        <a:bodyPr/>
        <a:lstStyle/>
        <a:p>
          <a:endParaRPr lang="en-ZA"/>
        </a:p>
      </dgm:t>
    </dgm:pt>
    <dgm:pt modelId="{6B25B722-26F2-4FB9-A8C7-AEF2F4502D24}" type="sibTrans" cxnId="{164679D2-8594-4264-B10E-3A17C404CEC7}">
      <dgm:prSet/>
      <dgm:spPr/>
      <dgm:t>
        <a:bodyPr/>
        <a:lstStyle/>
        <a:p>
          <a:endParaRPr lang="en-ZA"/>
        </a:p>
      </dgm:t>
    </dgm:pt>
    <dgm:pt modelId="{8CCBB7A5-90BB-4318-832D-A8C436EBF27E}">
      <dgm:prSet custT="1"/>
      <dgm:spPr/>
      <dgm:t>
        <a:bodyPr/>
        <a:lstStyle/>
        <a:p>
          <a:pPr rtl="0"/>
          <a:r>
            <a:rPr lang="en-ZA" sz="2100" b="1" dirty="0"/>
            <a:t>CONVEYORS</a:t>
          </a:r>
          <a:endParaRPr lang="en-ZA" sz="2100" dirty="0"/>
        </a:p>
      </dgm:t>
    </dgm:pt>
    <dgm:pt modelId="{86FE928F-6236-4D0F-B063-6873B4AF0D8F}" type="parTrans" cxnId="{12D82420-5D83-439E-B7E2-FF442171E79B}">
      <dgm:prSet/>
      <dgm:spPr/>
      <dgm:t>
        <a:bodyPr/>
        <a:lstStyle/>
        <a:p>
          <a:endParaRPr lang="en-ZA"/>
        </a:p>
      </dgm:t>
    </dgm:pt>
    <dgm:pt modelId="{9A9CED48-961F-4225-B7B5-D379DEC3F992}" type="sibTrans" cxnId="{12D82420-5D83-439E-B7E2-FF442171E79B}">
      <dgm:prSet/>
      <dgm:spPr/>
      <dgm:t>
        <a:bodyPr/>
        <a:lstStyle/>
        <a:p>
          <a:endParaRPr lang="en-ZA"/>
        </a:p>
      </dgm:t>
    </dgm:pt>
    <dgm:pt modelId="{A3A2FAE3-6B65-417D-B143-830F8CE12ACF}">
      <dgm:prSet custT="1"/>
      <dgm:spPr/>
      <dgm:t>
        <a:bodyPr/>
        <a:lstStyle/>
        <a:p>
          <a:pPr rtl="0"/>
          <a:r>
            <a:rPr lang="en-ZA" sz="2100" b="1" dirty="0"/>
            <a:t>E-MOTORS, </a:t>
          </a:r>
          <a:endParaRPr lang="en-ZA" sz="2100" dirty="0"/>
        </a:p>
      </dgm:t>
    </dgm:pt>
    <dgm:pt modelId="{9F6A531B-AB90-4A55-BFB7-025F3CC81068}" type="parTrans" cxnId="{B38C6ACB-6EA4-4F19-A475-E280A7B2014D}">
      <dgm:prSet/>
      <dgm:spPr/>
      <dgm:t>
        <a:bodyPr/>
        <a:lstStyle/>
        <a:p>
          <a:endParaRPr lang="en-ZA"/>
        </a:p>
      </dgm:t>
    </dgm:pt>
    <dgm:pt modelId="{82BEBF8C-6FEA-40CD-984B-709820C5E3D8}" type="sibTrans" cxnId="{B38C6ACB-6EA4-4F19-A475-E280A7B2014D}">
      <dgm:prSet/>
      <dgm:spPr/>
      <dgm:t>
        <a:bodyPr/>
        <a:lstStyle/>
        <a:p>
          <a:endParaRPr lang="en-ZA"/>
        </a:p>
      </dgm:t>
    </dgm:pt>
    <dgm:pt modelId="{66870B99-F267-4054-9681-276697C0E184}" type="pres">
      <dgm:prSet presAssocID="{81CD56A9-91A2-4529-A9DA-F524DAFA9493}" presName="linearFlow" presStyleCnt="0">
        <dgm:presLayoutVars>
          <dgm:resizeHandles val="exact"/>
        </dgm:presLayoutVars>
      </dgm:prSet>
      <dgm:spPr/>
    </dgm:pt>
    <dgm:pt modelId="{95B2CE69-879E-4B75-90C4-0A23045BED7A}" type="pres">
      <dgm:prSet presAssocID="{A3A2FAE3-6B65-417D-B143-830F8CE12ACF}" presName="node" presStyleLbl="node1" presStyleIdx="0" presStyleCnt="4">
        <dgm:presLayoutVars>
          <dgm:bulletEnabled val="1"/>
        </dgm:presLayoutVars>
      </dgm:prSet>
      <dgm:spPr/>
    </dgm:pt>
    <dgm:pt modelId="{C4117016-EC1C-4288-8984-C47B70C2342F}" type="pres">
      <dgm:prSet presAssocID="{82BEBF8C-6FEA-40CD-984B-709820C5E3D8}" presName="sibTrans" presStyleLbl="sibTrans2D1" presStyleIdx="0" presStyleCnt="3"/>
      <dgm:spPr/>
    </dgm:pt>
    <dgm:pt modelId="{3D1C1A20-69F8-4C6B-A22C-2D00BDECE33E}" type="pres">
      <dgm:prSet presAssocID="{82BEBF8C-6FEA-40CD-984B-709820C5E3D8}" presName="connectorText" presStyleLbl="sibTrans2D1" presStyleIdx="0" presStyleCnt="3"/>
      <dgm:spPr/>
    </dgm:pt>
    <dgm:pt modelId="{6DDD4EAB-8CFD-4279-83F4-69D9221C3E3E}" type="pres">
      <dgm:prSet presAssocID="{DDA3F7F1-3D03-4957-BCC4-CE0850082104}" presName="node" presStyleLbl="node1" presStyleIdx="1" presStyleCnt="4">
        <dgm:presLayoutVars>
          <dgm:bulletEnabled val="1"/>
        </dgm:presLayoutVars>
      </dgm:prSet>
      <dgm:spPr/>
    </dgm:pt>
    <dgm:pt modelId="{78CFC6B6-C23E-4FD3-8BF8-BEB08E0BF518}" type="pres">
      <dgm:prSet presAssocID="{C04D4360-F368-4E19-BA82-B065C235DB6E}" presName="sibTrans" presStyleLbl="sibTrans2D1" presStyleIdx="1" presStyleCnt="3"/>
      <dgm:spPr/>
    </dgm:pt>
    <dgm:pt modelId="{DB233F35-42FF-4DF6-8252-2A7BB98E9D7A}" type="pres">
      <dgm:prSet presAssocID="{C04D4360-F368-4E19-BA82-B065C235DB6E}" presName="connectorText" presStyleLbl="sibTrans2D1" presStyleIdx="1" presStyleCnt="3"/>
      <dgm:spPr/>
    </dgm:pt>
    <dgm:pt modelId="{0951F554-AECA-4DA0-A188-23CECA6DC25D}" type="pres">
      <dgm:prSet presAssocID="{FA1620D6-7A3E-4ABB-965C-B8DB3C399013}" presName="node" presStyleLbl="node1" presStyleIdx="2" presStyleCnt="4">
        <dgm:presLayoutVars>
          <dgm:bulletEnabled val="1"/>
        </dgm:presLayoutVars>
      </dgm:prSet>
      <dgm:spPr/>
    </dgm:pt>
    <dgm:pt modelId="{575131C9-5C14-4B75-BA42-382D67309D0E}" type="pres">
      <dgm:prSet presAssocID="{6B25B722-26F2-4FB9-A8C7-AEF2F4502D24}" presName="sibTrans" presStyleLbl="sibTrans2D1" presStyleIdx="2" presStyleCnt="3"/>
      <dgm:spPr/>
    </dgm:pt>
    <dgm:pt modelId="{70C6001F-81A8-460B-B6B8-8DD31E63271A}" type="pres">
      <dgm:prSet presAssocID="{6B25B722-26F2-4FB9-A8C7-AEF2F4502D24}" presName="connectorText" presStyleLbl="sibTrans2D1" presStyleIdx="2" presStyleCnt="3"/>
      <dgm:spPr/>
    </dgm:pt>
    <dgm:pt modelId="{820DA4A2-80F2-4871-B813-3F564FF02750}" type="pres">
      <dgm:prSet presAssocID="{8CCBB7A5-90BB-4318-832D-A8C436EBF27E}" presName="node" presStyleLbl="node1" presStyleIdx="3" presStyleCnt="4" custLinFactNeighborX="-1700">
        <dgm:presLayoutVars>
          <dgm:bulletEnabled val="1"/>
        </dgm:presLayoutVars>
      </dgm:prSet>
      <dgm:spPr/>
    </dgm:pt>
  </dgm:ptLst>
  <dgm:cxnLst>
    <dgm:cxn modelId="{12D82420-5D83-439E-B7E2-FF442171E79B}" srcId="{81CD56A9-91A2-4529-A9DA-F524DAFA9493}" destId="{8CCBB7A5-90BB-4318-832D-A8C436EBF27E}" srcOrd="3" destOrd="0" parTransId="{86FE928F-6236-4D0F-B063-6873B4AF0D8F}" sibTransId="{9A9CED48-961F-4225-B7B5-D379DEC3F992}"/>
    <dgm:cxn modelId="{87939220-40F0-4B18-A626-1D128AAF8D20}" srcId="{81CD56A9-91A2-4529-A9DA-F524DAFA9493}" destId="{DDA3F7F1-3D03-4957-BCC4-CE0850082104}" srcOrd="1" destOrd="0" parTransId="{3725D7D4-744E-45D1-BCA5-01A16F1F07B1}" sibTransId="{C04D4360-F368-4E19-BA82-B065C235DB6E}"/>
    <dgm:cxn modelId="{B814E82F-5200-4D80-935E-44C18BEC9F51}" type="presOf" srcId="{8CCBB7A5-90BB-4318-832D-A8C436EBF27E}" destId="{820DA4A2-80F2-4871-B813-3F564FF02750}" srcOrd="0" destOrd="0" presId="urn:microsoft.com/office/officeart/2005/8/layout/process2"/>
    <dgm:cxn modelId="{E9F36744-1421-4DD0-8CE2-0A67440BF02F}" type="presOf" srcId="{6B25B722-26F2-4FB9-A8C7-AEF2F4502D24}" destId="{575131C9-5C14-4B75-BA42-382D67309D0E}" srcOrd="0" destOrd="0" presId="urn:microsoft.com/office/officeart/2005/8/layout/process2"/>
    <dgm:cxn modelId="{EE5E8044-8E96-4838-B2F9-DAC733E5708D}" type="presOf" srcId="{A3A2FAE3-6B65-417D-B143-830F8CE12ACF}" destId="{95B2CE69-879E-4B75-90C4-0A23045BED7A}" srcOrd="0" destOrd="0" presId="urn:microsoft.com/office/officeart/2005/8/layout/process2"/>
    <dgm:cxn modelId="{67102246-EAD5-4194-A7BA-19E82CEF6B83}" type="presOf" srcId="{DDA3F7F1-3D03-4957-BCC4-CE0850082104}" destId="{6DDD4EAB-8CFD-4279-83F4-69D9221C3E3E}" srcOrd="0" destOrd="0" presId="urn:microsoft.com/office/officeart/2005/8/layout/process2"/>
    <dgm:cxn modelId="{5D69186A-2A55-4614-9056-E7A2EF7F4E6C}" type="presOf" srcId="{C04D4360-F368-4E19-BA82-B065C235DB6E}" destId="{DB233F35-42FF-4DF6-8252-2A7BB98E9D7A}" srcOrd="1" destOrd="0" presId="urn:microsoft.com/office/officeart/2005/8/layout/process2"/>
    <dgm:cxn modelId="{E433A07B-0620-4AEB-B838-22FF845B8185}" type="presOf" srcId="{82BEBF8C-6FEA-40CD-984B-709820C5E3D8}" destId="{C4117016-EC1C-4288-8984-C47B70C2342F}" srcOrd="0" destOrd="0" presId="urn:microsoft.com/office/officeart/2005/8/layout/process2"/>
    <dgm:cxn modelId="{B38C6ACB-6EA4-4F19-A475-E280A7B2014D}" srcId="{81CD56A9-91A2-4529-A9DA-F524DAFA9493}" destId="{A3A2FAE3-6B65-417D-B143-830F8CE12ACF}" srcOrd="0" destOrd="0" parTransId="{9F6A531B-AB90-4A55-BFB7-025F3CC81068}" sibTransId="{82BEBF8C-6FEA-40CD-984B-709820C5E3D8}"/>
    <dgm:cxn modelId="{164679D2-8594-4264-B10E-3A17C404CEC7}" srcId="{81CD56A9-91A2-4529-A9DA-F524DAFA9493}" destId="{FA1620D6-7A3E-4ABB-965C-B8DB3C399013}" srcOrd="2" destOrd="0" parTransId="{86D7C872-9A65-403D-8802-BE58391EFA80}" sibTransId="{6B25B722-26F2-4FB9-A8C7-AEF2F4502D24}"/>
    <dgm:cxn modelId="{0FBF6CD8-A119-4ED6-BABA-7A32CA0F9AC4}" type="presOf" srcId="{6B25B722-26F2-4FB9-A8C7-AEF2F4502D24}" destId="{70C6001F-81A8-460B-B6B8-8DD31E63271A}" srcOrd="1" destOrd="0" presId="urn:microsoft.com/office/officeart/2005/8/layout/process2"/>
    <dgm:cxn modelId="{BE54DFD9-BECF-49BF-8D34-424F773995FE}" type="presOf" srcId="{C04D4360-F368-4E19-BA82-B065C235DB6E}" destId="{78CFC6B6-C23E-4FD3-8BF8-BEB08E0BF518}" srcOrd="0" destOrd="0" presId="urn:microsoft.com/office/officeart/2005/8/layout/process2"/>
    <dgm:cxn modelId="{96A8F4E9-7C3D-4535-A887-A9B5359DB4AC}" type="presOf" srcId="{81CD56A9-91A2-4529-A9DA-F524DAFA9493}" destId="{66870B99-F267-4054-9681-276697C0E184}" srcOrd="0" destOrd="0" presId="urn:microsoft.com/office/officeart/2005/8/layout/process2"/>
    <dgm:cxn modelId="{6E56C0EF-EA50-4E1E-8167-3F2D79F7D3A2}" type="presOf" srcId="{82BEBF8C-6FEA-40CD-984B-709820C5E3D8}" destId="{3D1C1A20-69F8-4C6B-A22C-2D00BDECE33E}" srcOrd="1" destOrd="0" presId="urn:microsoft.com/office/officeart/2005/8/layout/process2"/>
    <dgm:cxn modelId="{A18A1CF9-7371-4C34-B22F-12923D0551F4}" type="presOf" srcId="{FA1620D6-7A3E-4ABB-965C-B8DB3C399013}" destId="{0951F554-AECA-4DA0-A188-23CECA6DC25D}" srcOrd="0" destOrd="0" presId="urn:microsoft.com/office/officeart/2005/8/layout/process2"/>
    <dgm:cxn modelId="{FBDE1732-932D-4182-AE11-B0ACB098AD38}" type="presParOf" srcId="{66870B99-F267-4054-9681-276697C0E184}" destId="{95B2CE69-879E-4B75-90C4-0A23045BED7A}" srcOrd="0" destOrd="0" presId="urn:microsoft.com/office/officeart/2005/8/layout/process2"/>
    <dgm:cxn modelId="{F73B1DF3-ACB9-4675-85F4-0736FF09BAEC}" type="presParOf" srcId="{66870B99-F267-4054-9681-276697C0E184}" destId="{C4117016-EC1C-4288-8984-C47B70C2342F}" srcOrd="1" destOrd="0" presId="urn:microsoft.com/office/officeart/2005/8/layout/process2"/>
    <dgm:cxn modelId="{808F9319-EF53-4CE0-915E-1EA46FE80A5A}" type="presParOf" srcId="{C4117016-EC1C-4288-8984-C47B70C2342F}" destId="{3D1C1A20-69F8-4C6B-A22C-2D00BDECE33E}" srcOrd="0" destOrd="0" presId="urn:microsoft.com/office/officeart/2005/8/layout/process2"/>
    <dgm:cxn modelId="{3D519CED-3E6C-4DC0-8408-3E50711F2547}" type="presParOf" srcId="{66870B99-F267-4054-9681-276697C0E184}" destId="{6DDD4EAB-8CFD-4279-83F4-69D9221C3E3E}" srcOrd="2" destOrd="0" presId="urn:microsoft.com/office/officeart/2005/8/layout/process2"/>
    <dgm:cxn modelId="{3D2C8D99-F738-4D38-9B38-BA338B9480B3}" type="presParOf" srcId="{66870B99-F267-4054-9681-276697C0E184}" destId="{78CFC6B6-C23E-4FD3-8BF8-BEB08E0BF518}" srcOrd="3" destOrd="0" presId="urn:microsoft.com/office/officeart/2005/8/layout/process2"/>
    <dgm:cxn modelId="{09266E64-3C64-4EAE-96B6-52204731C84A}" type="presParOf" srcId="{78CFC6B6-C23E-4FD3-8BF8-BEB08E0BF518}" destId="{DB233F35-42FF-4DF6-8252-2A7BB98E9D7A}" srcOrd="0" destOrd="0" presId="urn:microsoft.com/office/officeart/2005/8/layout/process2"/>
    <dgm:cxn modelId="{09A19788-42DD-4078-9593-D8D2F3A13B26}" type="presParOf" srcId="{66870B99-F267-4054-9681-276697C0E184}" destId="{0951F554-AECA-4DA0-A188-23CECA6DC25D}" srcOrd="4" destOrd="0" presId="urn:microsoft.com/office/officeart/2005/8/layout/process2"/>
    <dgm:cxn modelId="{60FDBEC6-4122-47D5-A257-916E62E340B5}" type="presParOf" srcId="{66870B99-F267-4054-9681-276697C0E184}" destId="{575131C9-5C14-4B75-BA42-382D67309D0E}" srcOrd="5" destOrd="0" presId="urn:microsoft.com/office/officeart/2005/8/layout/process2"/>
    <dgm:cxn modelId="{AEE60A3E-78B0-4BBD-AB2E-68F1221D1DF7}" type="presParOf" srcId="{575131C9-5C14-4B75-BA42-382D67309D0E}" destId="{70C6001F-81A8-460B-B6B8-8DD31E63271A}" srcOrd="0" destOrd="0" presId="urn:microsoft.com/office/officeart/2005/8/layout/process2"/>
    <dgm:cxn modelId="{701DFD49-B17C-42E3-8B5D-A39A6B9AA6DA}" type="presParOf" srcId="{66870B99-F267-4054-9681-276697C0E184}" destId="{820DA4A2-80F2-4871-B813-3F564FF02750}" srcOrd="6"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496075-530F-420A-A71C-893777655E8B}" type="doc">
      <dgm:prSet loTypeId="urn:microsoft.com/office/officeart/2005/8/layout/vList4" loCatId="list" qsTypeId="urn:microsoft.com/office/officeart/2005/8/quickstyle/3d1" qsCatId="3D" csTypeId="urn:microsoft.com/office/officeart/2005/8/colors/colorful1#16" csCatId="colorful" phldr="1"/>
      <dgm:spPr/>
      <dgm:t>
        <a:bodyPr/>
        <a:lstStyle/>
        <a:p>
          <a:endParaRPr lang="en-ZA"/>
        </a:p>
      </dgm:t>
    </dgm:pt>
    <dgm:pt modelId="{7BAC145E-9087-4CD2-9F20-B759FB796D93}">
      <dgm:prSet custT="1"/>
      <dgm:spPr>
        <a:noFill/>
      </dgm:spPr>
      <dgm:t>
        <a:bodyPr/>
        <a:lstStyle/>
        <a:p>
          <a:pPr rtl="0"/>
          <a:r>
            <a:rPr lang="en-ZA" sz="2200" b="1" dirty="0">
              <a:solidFill>
                <a:schemeClr val="tx1"/>
              </a:solidFill>
            </a:rPr>
            <a:t>AUTOMOTIVE</a:t>
          </a:r>
        </a:p>
      </dgm:t>
    </dgm:pt>
    <dgm:pt modelId="{82C2C50B-0DEE-42AA-AB13-CBB9C95F2998}" type="parTrans" cxnId="{1AB9527B-6938-4F3C-858B-707F199E65FC}">
      <dgm:prSet/>
      <dgm:spPr/>
      <dgm:t>
        <a:bodyPr/>
        <a:lstStyle/>
        <a:p>
          <a:endParaRPr lang="en-ZA">
            <a:solidFill>
              <a:schemeClr val="tx1"/>
            </a:solidFill>
          </a:endParaRPr>
        </a:p>
      </dgm:t>
    </dgm:pt>
    <dgm:pt modelId="{D9C1722F-E2DC-48F9-8C68-15E959570EB3}" type="sibTrans" cxnId="{1AB9527B-6938-4F3C-858B-707F199E65FC}">
      <dgm:prSet/>
      <dgm:spPr/>
      <dgm:t>
        <a:bodyPr/>
        <a:lstStyle/>
        <a:p>
          <a:endParaRPr lang="en-ZA">
            <a:solidFill>
              <a:schemeClr val="tx1"/>
            </a:solidFill>
          </a:endParaRPr>
        </a:p>
      </dgm:t>
    </dgm:pt>
    <dgm:pt modelId="{67C1BFD7-A022-4928-9091-A8EFBF7E5645}">
      <dgm:prSet custT="1"/>
      <dgm:spPr>
        <a:noFill/>
      </dgm:spPr>
      <dgm:t>
        <a:bodyPr/>
        <a:lstStyle/>
        <a:p>
          <a:pPr rtl="0"/>
          <a:r>
            <a:rPr lang="en-ZA" sz="2200" b="1" dirty="0">
              <a:solidFill>
                <a:schemeClr val="tx1"/>
              </a:solidFill>
            </a:rPr>
            <a:t>POWER GENERATION</a:t>
          </a:r>
        </a:p>
      </dgm:t>
    </dgm:pt>
    <dgm:pt modelId="{D9E92CE2-DA47-4746-9F45-9CE777133427}" type="parTrans" cxnId="{357DC7F7-F7BF-44F7-9432-416E175B8DEE}">
      <dgm:prSet/>
      <dgm:spPr/>
      <dgm:t>
        <a:bodyPr/>
        <a:lstStyle/>
        <a:p>
          <a:endParaRPr lang="en-ZA">
            <a:solidFill>
              <a:schemeClr val="tx1"/>
            </a:solidFill>
          </a:endParaRPr>
        </a:p>
      </dgm:t>
    </dgm:pt>
    <dgm:pt modelId="{4617D98A-E1A5-405A-9403-31F81F260B4F}" type="sibTrans" cxnId="{357DC7F7-F7BF-44F7-9432-416E175B8DEE}">
      <dgm:prSet/>
      <dgm:spPr/>
      <dgm:t>
        <a:bodyPr/>
        <a:lstStyle/>
        <a:p>
          <a:endParaRPr lang="en-ZA">
            <a:solidFill>
              <a:schemeClr val="tx1"/>
            </a:solidFill>
          </a:endParaRPr>
        </a:p>
      </dgm:t>
    </dgm:pt>
    <dgm:pt modelId="{42EECA78-71DD-4E78-ABF7-799FAB9DE7CF}">
      <dgm:prSet custT="1"/>
      <dgm:spPr>
        <a:noFill/>
      </dgm:spPr>
      <dgm:t>
        <a:bodyPr/>
        <a:lstStyle/>
        <a:p>
          <a:pPr rtl="0"/>
          <a:r>
            <a:rPr lang="en-ZA" sz="2200" b="1" dirty="0">
              <a:solidFill>
                <a:schemeClr val="tx1"/>
              </a:solidFill>
            </a:rPr>
            <a:t>STEEL / IRON</a:t>
          </a:r>
        </a:p>
      </dgm:t>
    </dgm:pt>
    <dgm:pt modelId="{BDC51594-6AFB-4307-B78B-FD2FA6186298}" type="parTrans" cxnId="{1F907B0D-1EF7-4D89-AF57-3E243404147F}">
      <dgm:prSet/>
      <dgm:spPr/>
      <dgm:t>
        <a:bodyPr/>
        <a:lstStyle/>
        <a:p>
          <a:endParaRPr lang="en-ZA">
            <a:solidFill>
              <a:schemeClr val="tx1"/>
            </a:solidFill>
          </a:endParaRPr>
        </a:p>
      </dgm:t>
    </dgm:pt>
    <dgm:pt modelId="{0B9FDFD1-2640-4E75-A27B-949053F54A57}" type="sibTrans" cxnId="{1F907B0D-1EF7-4D89-AF57-3E243404147F}">
      <dgm:prSet/>
      <dgm:spPr/>
      <dgm:t>
        <a:bodyPr/>
        <a:lstStyle/>
        <a:p>
          <a:endParaRPr lang="en-ZA">
            <a:solidFill>
              <a:schemeClr val="tx1"/>
            </a:solidFill>
          </a:endParaRPr>
        </a:p>
      </dgm:t>
    </dgm:pt>
    <dgm:pt modelId="{41B50B13-2237-4CFA-B902-630F35342B8A}">
      <dgm:prSet custT="1"/>
      <dgm:spPr>
        <a:noFill/>
      </dgm:spPr>
      <dgm:t>
        <a:bodyPr/>
        <a:lstStyle/>
        <a:p>
          <a:pPr rtl="0"/>
          <a:r>
            <a:rPr lang="en-ZA" sz="2200" b="1" dirty="0">
              <a:solidFill>
                <a:schemeClr val="tx1"/>
              </a:solidFill>
            </a:rPr>
            <a:t>MINING</a:t>
          </a:r>
        </a:p>
      </dgm:t>
    </dgm:pt>
    <dgm:pt modelId="{0CD4EB7B-7728-4F85-9A39-707F02197399}" type="parTrans" cxnId="{CDFFEF6E-46AC-44D8-832D-4D58377A95DB}">
      <dgm:prSet/>
      <dgm:spPr/>
      <dgm:t>
        <a:bodyPr/>
        <a:lstStyle/>
        <a:p>
          <a:endParaRPr lang="en-ZA">
            <a:solidFill>
              <a:schemeClr val="tx1"/>
            </a:solidFill>
          </a:endParaRPr>
        </a:p>
      </dgm:t>
    </dgm:pt>
    <dgm:pt modelId="{C2E4877C-2106-4CCC-9E7C-66F797DA5DC1}" type="sibTrans" cxnId="{CDFFEF6E-46AC-44D8-832D-4D58377A95DB}">
      <dgm:prSet/>
      <dgm:spPr/>
      <dgm:t>
        <a:bodyPr/>
        <a:lstStyle/>
        <a:p>
          <a:endParaRPr lang="en-ZA">
            <a:solidFill>
              <a:schemeClr val="tx1"/>
            </a:solidFill>
          </a:endParaRPr>
        </a:p>
      </dgm:t>
    </dgm:pt>
    <dgm:pt modelId="{EB86AEE9-BEC8-485B-9890-C88837459EDC}">
      <dgm:prSet custT="1"/>
      <dgm:spPr>
        <a:noFill/>
      </dgm:spPr>
      <dgm:t>
        <a:bodyPr/>
        <a:lstStyle/>
        <a:p>
          <a:pPr rtl="0"/>
          <a:r>
            <a:rPr lang="en-ZA" sz="2200" b="1" dirty="0">
              <a:solidFill>
                <a:schemeClr val="tx1"/>
              </a:solidFill>
            </a:rPr>
            <a:t>WATERWORKS / SEWAGE</a:t>
          </a:r>
        </a:p>
      </dgm:t>
    </dgm:pt>
    <dgm:pt modelId="{901FC569-EC1A-4758-9D1B-82665F311C9A}" type="parTrans" cxnId="{B02E1107-8A20-4120-87A7-4E5E0D88448E}">
      <dgm:prSet/>
      <dgm:spPr/>
      <dgm:t>
        <a:bodyPr/>
        <a:lstStyle/>
        <a:p>
          <a:endParaRPr lang="en-ZA">
            <a:solidFill>
              <a:schemeClr val="tx1"/>
            </a:solidFill>
          </a:endParaRPr>
        </a:p>
      </dgm:t>
    </dgm:pt>
    <dgm:pt modelId="{29253F6D-AD99-4F70-8C0D-E8FDA3D9EABA}" type="sibTrans" cxnId="{B02E1107-8A20-4120-87A7-4E5E0D88448E}">
      <dgm:prSet/>
      <dgm:spPr/>
      <dgm:t>
        <a:bodyPr/>
        <a:lstStyle/>
        <a:p>
          <a:endParaRPr lang="en-ZA">
            <a:solidFill>
              <a:schemeClr val="tx1"/>
            </a:solidFill>
          </a:endParaRPr>
        </a:p>
      </dgm:t>
    </dgm:pt>
    <dgm:pt modelId="{EFD1A600-A1DF-4A73-BA3E-2047B3968729}" type="pres">
      <dgm:prSet presAssocID="{AE496075-530F-420A-A71C-893777655E8B}" presName="linear" presStyleCnt="0">
        <dgm:presLayoutVars>
          <dgm:dir/>
          <dgm:resizeHandles val="exact"/>
        </dgm:presLayoutVars>
      </dgm:prSet>
      <dgm:spPr/>
    </dgm:pt>
    <dgm:pt modelId="{9BC0276F-477A-4211-9C37-E359CE0C89FB}" type="pres">
      <dgm:prSet presAssocID="{7BAC145E-9087-4CD2-9F20-B759FB796D93}" presName="comp" presStyleCnt="0"/>
      <dgm:spPr/>
    </dgm:pt>
    <dgm:pt modelId="{C3A47C05-0B72-44B4-90F4-C3CA236F4966}" type="pres">
      <dgm:prSet presAssocID="{7BAC145E-9087-4CD2-9F20-B759FB796D93}" presName="box" presStyleLbl="node1" presStyleIdx="0" presStyleCnt="5" custLinFactNeighborX="1"/>
      <dgm:spPr/>
    </dgm:pt>
    <dgm:pt modelId="{C7A156E4-D532-4617-8236-140D5A1C3D6F}" type="pres">
      <dgm:prSet presAssocID="{7BAC145E-9087-4CD2-9F20-B759FB796D93}" presName="img" presStyleLbl="fgImgPlace1" presStyleIdx="0" presStyleCnt="5"/>
      <dgm:spPr>
        <a:blipFill rotWithShape="0">
          <a:blip xmlns:r="http://schemas.openxmlformats.org/officeDocument/2006/relationships" r:embed="rId1"/>
          <a:stretch>
            <a:fillRect/>
          </a:stretch>
        </a:blipFill>
      </dgm:spPr>
    </dgm:pt>
    <dgm:pt modelId="{2C124AC6-D312-4075-ADC6-4D9653791A1F}" type="pres">
      <dgm:prSet presAssocID="{7BAC145E-9087-4CD2-9F20-B759FB796D93}" presName="text" presStyleLbl="node1" presStyleIdx="0" presStyleCnt="5">
        <dgm:presLayoutVars>
          <dgm:bulletEnabled val="1"/>
        </dgm:presLayoutVars>
      </dgm:prSet>
      <dgm:spPr/>
    </dgm:pt>
    <dgm:pt modelId="{560C017C-BF75-4F81-97F6-02869860EBB3}" type="pres">
      <dgm:prSet presAssocID="{D9C1722F-E2DC-48F9-8C68-15E959570EB3}" presName="spacer" presStyleCnt="0"/>
      <dgm:spPr/>
    </dgm:pt>
    <dgm:pt modelId="{52657590-CC2F-444D-B238-4152316B5B69}" type="pres">
      <dgm:prSet presAssocID="{67C1BFD7-A022-4928-9091-A8EFBF7E5645}" presName="comp" presStyleCnt="0"/>
      <dgm:spPr/>
    </dgm:pt>
    <dgm:pt modelId="{793DBB62-5A04-45DA-A20A-2BC44C1B8468}" type="pres">
      <dgm:prSet presAssocID="{67C1BFD7-A022-4928-9091-A8EFBF7E5645}" presName="box" presStyleLbl="node1" presStyleIdx="1" presStyleCnt="5"/>
      <dgm:spPr/>
    </dgm:pt>
    <dgm:pt modelId="{3E1DC398-4DE3-4EDF-B67A-3F8C854E0D06}" type="pres">
      <dgm:prSet presAssocID="{67C1BFD7-A022-4928-9091-A8EFBF7E5645}" presName="img" presStyleLbl="fgImgPlace1" presStyleIdx="1" presStyleCnt="5"/>
      <dgm:spPr>
        <a:blipFill rotWithShape="0">
          <a:blip xmlns:r="http://schemas.openxmlformats.org/officeDocument/2006/relationships" r:embed="rId2"/>
          <a:stretch>
            <a:fillRect/>
          </a:stretch>
        </a:blipFill>
      </dgm:spPr>
    </dgm:pt>
    <dgm:pt modelId="{09E925A0-01A5-4800-8E16-B620FE254556}" type="pres">
      <dgm:prSet presAssocID="{67C1BFD7-A022-4928-9091-A8EFBF7E5645}" presName="text" presStyleLbl="node1" presStyleIdx="1" presStyleCnt="5">
        <dgm:presLayoutVars>
          <dgm:bulletEnabled val="1"/>
        </dgm:presLayoutVars>
      </dgm:prSet>
      <dgm:spPr/>
    </dgm:pt>
    <dgm:pt modelId="{A0388433-E0F4-49A4-90F1-2AC0217364AE}" type="pres">
      <dgm:prSet presAssocID="{4617D98A-E1A5-405A-9403-31F81F260B4F}" presName="spacer" presStyleCnt="0"/>
      <dgm:spPr/>
    </dgm:pt>
    <dgm:pt modelId="{D340AEAB-AC12-4B59-B839-BBFBA0D8EE6B}" type="pres">
      <dgm:prSet presAssocID="{42EECA78-71DD-4E78-ABF7-799FAB9DE7CF}" presName="comp" presStyleCnt="0"/>
      <dgm:spPr/>
    </dgm:pt>
    <dgm:pt modelId="{2CE3D5F1-0E77-4C05-8067-15009E789BBA}" type="pres">
      <dgm:prSet presAssocID="{42EECA78-71DD-4E78-ABF7-799FAB9DE7CF}" presName="box" presStyleLbl="node1" presStyleIdx="2" presStyleCnt="5"/>
      <dgm:spPr/>
    </dgm:pt>
    <dgm:pt modelId="{9D4283D8-5D3C-4853-B288-614EF0BC4F57}" type="pres">
      <dgm:prSet presAssocID="{42EECA78-71DD-4E78-ABF7-799FAB9DE7CF}" presName="img" presStyleLbl="fgImgPlace1" presStyleIdx="2" presStyleCnt="5"/>
      <dgm:spPr>
        <a:blipFill rotWithShape="0">
          <a:blip xmlns:r="http://schemas.openxmlformats.org/officeDocument/2006/relationships" r:embed="rId3"/>
          <a:stretch>
            <a:fillRect/>
          </a:stretch>
        </a:blipFill>
      </dgm:spPr>
    </dgm:pt>
    <dgm:pt modelId="{6DD8FC6F-B4A7-40DE-B7BF-72AE0996DECC}" type="pres">
      <dgm:prSet presAssocID="{42EECA78-71DD-4E78-ABF7-799FAB9DE7CF}" presName="text" presStyleLbl="node1" presStyleIdx="2" presStyleCnt="5">
        <dgm:presLayoutVars>
          <dgm:bulletEnabled val="1"/>
        </dgm:presLayoutVars>
      </dgm:prSet>
      <dgm:spPr/>
    </dgm:pt>
    <dgm:pt modelId="{7263388E-F6BD-4C61-875F-149888CA626C}" type="pres">
      <dgm:prSet presAssocID="{0B9FDFD1-2640-4E75-A27B-949053F54A57}" presName="spacer" presStyleCnt="0"/>
      <dgm:spPr/>
    </dgm:pt>
    <dgm:pt modelId="{EFF063FD-BBEB-4BC9-96D2-FEE7CC6DC4D3}" type="pres">
      <dgm:prSet presAssocID="{41B50B13-2237-4CFA-B902-630F35342B8A}" presName="comp" presStyleCnt="0"/>
      <dgm:spPr/>
    </dgm:pt>
    <dgm:pt modelId="{5E94C101-DD32-4C60-A7AD-4FD9D920AB0F}" type="pres">
      <dgm:prSet presAssocID="{41B50B13-2237-4CFA-B902-630F35342B8A}" presName="box" presStyleLbl="node1" presStyleIdx="3" presStyleCnt="5"/>
      <dgm:spPr/>
    </dgm:pt>
    <dgm:pt modelId="{2EACC761-1FF3-4C24-BEA6-371B26343B7F}" type="pres">
      <dgm:prSet presAssocID="{41B50B13-2237-4CFA-B902-630F35342B8A}" presName="img" presStyleLbl="fgImgPlace1" presStyleIdx="3" presStyleCnt="5"/>
      <dgm:spPr>
        <a:blipFill rotWithShape="0">
          <a:blip xmlns:r="http://schemas.openxmlformats.org/officeDocument/2006/relationships" r:embed="rId4"/>
          <a:stretch>
            <a:fillRect/>
          </a:stretch>
        </a:blipFill>
      </dgm:spPr>
    </dgm:pt>
    <dgm:pt modelId="{6ABB5CD2-D4D3-4E5E-93F1-2C43B189FD6D}" type="pres">
      <dgm:prSet presAssocID="{41B50B13-2237-4CFA-B902-630F35342B8A}" presName="text" presStyleLbl="node1" presStyleIdx="3" presStyleCnt="5">
        <dgm:presLayoutVars>
          <dgm:bulletEnabled val="1"/>
        </dgm:presLayoutVars>
      </dgm:prSet>
      <dgm:spPr/>
    </dgm:pt>
    <dgm:pt modelId="{93C41214-9D6D-466F-9D95-E37F48CCD573}" type="pres">
      <dgm:prSet presAssocID="{C2E4877C-2106-4CCC-9E7C-66F797DA5DC1}" presName="spacer" presStyleCnt="0"/>
      <dgm:spPr/>
    </dgm:pt>
    <dgm:pt modelId="{F5F505E8-A957-46A9-A792-65C46FD1A3A6}" type="pres">
      <dgm:prSet presAssocID="{EB86AEE9-BEC8-485B-9890-C88837459EDC}" presName="comp" presStyleCnt="0"/>
      <dgm:spPr/>
    </dgm:pt>
    <dgm:pt modelId="{6CAFB5E6-0AC7-4B41-BB49-11482E33725E}" type="pres">
      <dgm:prSet presAssocID="{EB86AEE9-BEC8-485B-9890-C88837459EDC}" presName="box" presStyleLbl="node1" presStyleIdx="4" presStyleCnt="5"/>
      <dgm:spPr/>
    </dgm:pt>
    <dgm:pt modelId="{9EA98DEF-B09B-45FE-9204-C48A0082B3F4}" type="pres">
      <dgm:prSet presAssocID="{EB86AEE9-BEC8-485B-9890-C88837459EDC}" presName="img" presStyleLbl="fgImgPlace1" presStyleIdx="4" presStyleCnt="5"/>
      <dgm:spPr>
        <a:blipFill rotWithShape="0">
          <a:blip xmlns:r="http://schemas.openxmlformats.org/officeDocument/2006/relationships" r:embed="rId5"/>
          <a:stretch>
            <a:fillRect/>
          </a:stretch>
        </a:blipFill>
      </dgm:spPr>
    </dgm:pt>
    <dgm:pt modelId="{9D74AFC1-6CE0-4620-9894-82DCDEA686C0}" type="pres">
      <dgm:prSet presAssocID="{EB86AEE9-BEC8-485B-9890-C88837459EDC}" presName="text" presStyleLbl="node1" presStyleIdx="4" presStyleCnt="5">
        <dgm:presLayoutVars>
          <dgm:bulletEnabled val="1"/>
        </dgm:presLayoutVars>
      </dgm:prSet>
      <dgm:spPr/>
    </dgm:pt>
  </dgm:ptLst>
  <dgm:cxnLst>
    <dgm:cxn modelId="{B02E1107-8A20-4120-87A7-4E5E0D88448E}" srcId="{AE496075-530F-420A-A71C-893777655E8B}" destId="{EB86AEE9-BEC8-485B-9890-C88837459EDC}" srcOrd="4" destOrd="0" parTransId="{901FC569-EC1A-4758-9D1B-82665F311C9A}" sibTransId="{29253F6D-AD99-4F70-8C0D-E8FDA3D9EABA}"/>
    <dgm:cxn modelId="{1F907B0D-1EF7-4D89-AF57-3E243404147F}" srcId="{AE496075-530F-420A-A71C-893777655E8B}" destId="{42EECA78-71DD-4E78-ABF7-799FAB9DE7CF}" srcOrd="2" destOrd="0" parTransId="{BDC51594-6AFB-4307-B78B-FD2FA6186298}" sibTransId="{0B9FDFD1-2640-4E75-A27B-949053F54A57}"/>
    <dgm:cxn modelId="{6E03AD12-F7EB-4EB0-A38C-FAC4DF22FE93}" type="presOf" srcId="{67C1BFD7-A022-4928-9091-A8EFBF7E5645}" destId="{09E925A0-01A5-4800-8E16-B620FE254556}" srcOrd="1" destOrd="0" presId="urn:microsoft.com/office/officeart/2005/8/layout/vList4"/>
    <dgm:cxn modelId="{3BCBCD45-219A-41C5-BF39-F202A89C62E7}" type="presOf" srcId="{AE496075-530F-420A-A71C-893777655E8B}" destId="{EFD1A600-A1DF-4A73-BA3E-2047B3968729}" srcOrd="0" destOrd="0" presId="urn:microsoft.com/office/officeart/2005/8/layout/vList4"/>
    <dgm:cxn modelId="{C3062867-7A46-4DFB-937F-B82918503474}" type="presOf" srcId="{67C1BFD7-A022-4928-9091-A8EFBF7E5645}" destId="{793DBB62-5A04-45DA-A20A-2BC44C1B8468}" srcOrd="0" destOrd="0" presId="urn:microsoft.com/office/officeart/2005/8/layout/vList4"/>
    <dgm:cxn modelId="{DFBF4C48-3494-4D8B-A152-031D443CF89F}" type="presOf" srcId="{41B50B13-2237-4CFA-B902-630F35342B8A}" destId="{6ABB5CD2-D4D3-4E5E-93F1-2C43B189FD6D}" srcOrd="1" destOrd="0" presId="urn:microsoft.com/office/officeart/2005/8/layout/vList4"/>
    <dgm:cxn modelId="{CDFFEF6E-46AC-44D8-832D-4D58377A95DB}" srcId="{AE496075-530F-420A-A71C-893777655E8B}" destId="{41B50B13-2237-4CFA-B902-630F35342B8A}" srcOrd="3" destOrd="0" parTransId="{0CD4EB7B-7728-4F85-9A39-707F02197399}" sibTransId="{C2E4877C-2106-4CCC-9E7C-66F797DA5DC1}"/>
    <dgm:cxn modelId="{C04F2559-A20D-485A-85F5-D7EACC697462}" type="presOf" srcId="{7BAC145E-9087-4CD2-9F20-B759FB796D93}" destId="{2C124AC6-D312-4075-ADC6-4D9653791A1F}" srcOrd="1" destOrd="0" presId="urn:microsoft.com/office/officeart/2005/8/layout/vList4"/>
    <dgm:cxn modelId="{1AB9527B-6938-4F3C-858B-707F199E65FC}" srcId="{AE496075-530F-420A-A71C-893777655E8B}" destId="{7BAC145E-9087-4CD2-9F20-B759FB796D93}" srcOrd="0" destOrd="0" parTransId="{82C2C50B-0DEE-42AA-AB13-CBB9C95F2998}" sibTransId="{D9C1722F-E2DC-48F9-8C68-15E959570EB3}"/>
    <dgm:cxn modelId="{6C50B999-326C-46A4-9826-C379FEC0A591}" type="presOf" srcId="{41B50B13-2237-4CFA-B902-630F35342B8A}" destId="{5E94C101-DD32-4C60-A7AD-4FD9D920AB0F}" srcOrd="0" destOrd="0" presId="urn:microsoft.com/office/officeart/2005/8/layout/vList4"/>
    <dgm:cxn modelId="{C5933EBC-184F-4382-B14A-A78293D9865E}" type="presOf" srcId="{7BAC145E-9087-4CD2-9F20-B759FB796D93}" destId="{C3A47C05-0B72-44B4-90F4-C3CA236F4966}" srcOrd="0" destOrd="0" presId="urn:microsoft.com/office/officeart/2005/8/layout/vList4"/>
    <dgm:cxn modelId="{1AC0AACC-C77B-44C2-A4AA-2A2B15E532BE}" type="presOf" srcId="{EB86AEE9-BEC8-485B-9890-C88837459EDC}" destId="{9D74AFC1-6CE0-4620-9894-82DCDEA686C0}" srcOrd="1" destOrd="0" presId="urn:microsoft.com/office/officeart/2005/8/layout/vList4"/>
    <dgm:cxn modelId="{5AFBAECE-1DEA-4F07-9DBF-2AA678B7F726}" type="presOf" srcId="{42EECA78-71DD-4E78-ABF7-799FAB9DE7CF}" destId="{6DD8FC6F-B4A7-40DE-B7BF-72AE0996DECC}" srcOrd="1" destOrd="0" presId="urn:microsoft.com/office/officeart/2005/8/layout/vList4"/>
    <dgm:cxn modelId="{74BF31E2-93A1-4623-8798-A3A9B8E72A32}" type="presOf" srcId="{42EECA78-71DD-4E78-ABF7-799FAB9DE7CF}" destId="{2CE3D5F1-0E77-4C05-8067-15009E789BBA}" srcOrd="0" destOrd="0" presId="urn:microsoft.com/office/officeart/2005/8/layout/vList4"/>
    <dgm:cxn modelId="{357DC7F7-F7BF-44F7-9432-416E175B8DEE}" srcId="{AE496075-530F-420A-A71C-893777655E8B}" destId="{67C1BFD7-A022-4928-9091-A8EFBF7E5645}" srcOrd="1" destOrd="0" parTransId="{D9E92CE2-DA47-4746-9F45-9CE777133427}" sibTransId="{4617D98A-E1A5-405A-9403-31F81F260B4F}"/>
    <dgm:cxn modelId="{B6EB67FC-4110-4E05-9D9C-C27109B1197C}" type="presOf" srcId="{EB86AEE9-BEC8-485B-9890-C88837459EDC}" destId="{6CAFB5E6-0AC7-4B41-BB49-11482E33725E}" srcOrd="0" destOrd="0" presId="urn:microsoft.com/office/officeart/2005/8/layout/vList4"/>
    <dgm:cxn modelId="{90859DFA-1472-478A-8EA8-D408262B503B}" type="presParOf" srcId="{EFD1A600-A1DF-4A73-BA3E-2047B3968729}" destId="{9BC0276F-477A-4211-9C37-E359CE0C89FB}" srcOrd="0" destOrd="0" presId="urn:microsoft.com/office/officeart/2005/8/layout/vList4"/>
    <dgm:cxn modelId="{E84A2FB2-B2A6-48BF-A257-DEB9EAC1D810}" type="presParOf" srcId="{9BC0276F-477A-4211-9C37-E359CE0C89FB}" destId="{C3A47C05-0B72-44B4-90F4-C3CA236F4966}" srcOrd="0" destOrd="0" presId="urn:microsoft.com/office/officeart/2005/8/layout/vList4"/>
    <dgm:cxn modelId="{ABA90913-6DBB-496D-AA6C-0C2F45A8C69F}" type="presParOf" srcId="{9BC0276F-477A-4211-9C37-E359CE0C89FB}" destId="{C7A156E4-D532-4617-8236-140D5A1C3D6F}" srcOrd="1" destOrd="0" presId="urn:microsoft.com/office/officeart/2005/8/layout/vList4"/>
    <dgm:cxn modelId="{BA030FE2-7192-4861-A5E9-0AFFD2299C72}" type="presParOf" srcId="{9BC0276F-477A-4211-9C37-E359CE0C89FB}" destId="{2C124AC6-D312-4075-ADC6-4D9653791A1F}" srcOrd="2" destOrd="0" presId="urn:microsoft.com/office/officeart/2005/8/layout/vList4"/>
    <dgm:cxn modelId="{F07DF270-C818-4581-9EA4-D4C687DA983D}" type="presParOf" srcId="{EFD1A600-A1DF-4A73-BA3E-2047B3968729}" destId="{560C017C-BF75-4F81-97F6-02869860EBB3}" srcOrd="1" destOrd="0" presId="urn:microsoft.com/office/officeart/2005/8/layout/vList4"/>
    <dgm:cxn modelId="{63C00DD2-B210-461B-85D0-F38A6B7EC188}" type="presParOf" srcId="{EFD1A600-A1DF-4A73-BA3E-2047B3968729}" destId="{52657590-CC2F-444D-B238-4152316B5B69}" srcOrd="2" destOrd="0" presId="urn:microsoft.com/office/officeart/2005/8/layout/vList4"/>
    <dgm:cxn modelId="{190041E2-2E03-41F1-931B-8F7EB7FBBC2B}" type="presParOf" srcId="{52657590-CC2F-444D-B238-4152316B5B69}" destId="{793DBB62-5A04-45DA-A20A-2BC44C1B8468}" srcOrd="0" destOrd="0" presId="urn:microsoft.com/office/officeart/2005/8/layout/vList4"/>
    <dgm:cxn modelId="{F7FB65ED-0270-4F0C-9560-41250251B3BC}" type="presParOf" srcId="{52657590-CC2F-444D-B238-4152316B5B69}" destId="{3E1DC398-4DE3-4EDF-B67A-3F8C854E0D06}" srcOrd="1" destOrd="0" presId="urn:microsoft.com/office/officeart/2005/8/layout/vList4"/>
    <dgm:cxn modelId="{6B98B700-9D99-485B-B5B8-6A33211F3F76}" type="presParOf" srcId="{52657590-CC2F-444D-B238-4152316B5B69}" destId="{09E925A0-01A5-4800-8E16-B620FE254556}" srcOrd="2" destOrd="0" presId="urn:microsoft.com/office/officeart/2005/8/layout/vList4"/>
    <dgm:cxn modelId="{A185F58F-3B41-4820-83D8-B44C764F975E}" type="presParOf" srcId="{EFD1A600-A1DF-4A73-BA3E-2047B3968729}" destId="{A0388433-E0F4-49A4-90F1-2AC0217364AE}" srcOrd="3" destOrd="0" presId="urn:microsoft.com/office/officeart/2005/8/layout/vList4"/>
    <dgm:cxn modelId="{1706DAC4-326A-4985-BAAB-8D7AE43A4133}" type="presParOf" srcId="{EFD1A600-A1DF-4A73-BA3E-2047B3968729}" destId="{D340AEAB-AC12-4B59-B839-BBFBA0D8EE6B}" srcOrd="4" destOrd="0" presId="urn:microsoft.com/office/officeart/2005/8/layout/vList4"/>
    <dgm:cxn modelId="{87569ACF-9BBC-4D94-B49C-84B279A70C49}" type="presParOf" srcId="{D340AEAB-AC12-4B59-B839-BBFBA0D8EE6B}" destId="{2CE3D5F1-0E77-4C05-8067-15009E789BBA}" srcOrd="0" destOrd="0" presId="urn:microsoft.com/office/officeart/2005/8/layout/vList4"/>
    <dgm:cxn modelId="{4EC56E21-9362-45D5-B132-31746E94F0F1}" type="presParOf" srcId="{D340AEAB-AC12-4B59-B839-BBFBA0D8EE6B}" destId="{9D4283D8-5D3C-4853-B288-614EF0BC4F57}" srcOrd="1" destOrd="0" presId="urn:microsoft.com/office/officeart/2005/8/layout/vList4"/>
    <dgm:cxn modelId="{1844812D-16B1-409F-8F3A-90A5BADB53B3}" type="presParOf" srcId="{D340AEAB-AC12-4B59-B839-BBFBA0D8EE6B}" destId="{6DD8FC6F-B4A7-40DE-B7BF-72AE0996DECC}" srcOrd="2" destOrd="0" presId="urn:microsoft.com/office/officeart/2005/8/layout/vList4"/>
    <dgm:cxn modelId="{F0F6194F-1D23-4B56-B62F-824E540529C5}" type="presParOf" srcId="{EFD1A600-A1DF-4A73-BA3E-2047B3968729}" destId="{7263388E-F6BD-4C61-875F-149888CA626C}" srcOrd="5" destOrd="0" presId="urn:microsoft.com/office/officeart/2005/8/layout/vList4"/>
    <dgm:cxn modelId="{252039A8-8F31-421E-A5B9-10272AA969A3}" type="presParOf" srcId="{EFD1A600-A1DF-4A73-BA3E-2047B3968729}" destId="{EFF063FD-BBEB-4BC9-96D2-FEE7CC6DC4D3}" srcOrd="6" destOrd="0" presId="urn:microsoft.com/office/officeart/2005/8/layout/vList4"/>
    <dgm:cxn modelId="{4830BD9F-CBA8-486C-ABA8-965A27F40390}" type="presParOf" srcId="{EFF063FD-BBEB-4BC9-96D2-FEE7CC6DC4D3}" destId="{5E94C101-DD32-4C60-A7AD-4FD9D920AB0F}" srcOrd="0" destOrd="0" presId="urn:microsoft.com/office/officeart/2005/8/layout/vList4"/>
    <dgm:cxn modelId="{E9BF7437-8D3B-4B5F-BF1B-08D7C3BE8AE8}" type="presParOf" srcId="{EFF063FD-BBEB-4BC9-96D2-FEE7CC6DC4D3}" destId="{2EACC761-1FF3-4C24-BEA6-371B26343B7F}" srcOrd="1" destOrd="0" presId="urn:microsoft.com/office/officeart/2005/8/layout/vList4"/>
    <dgm:cxn modelId="{B12339D2-3870-4543-8E38-99CCCE6F0401}" type="presParOf" srcId="{EFF063FD-BBEB-4BC9-96D2-FEE7CC6DC4D3}" destId="{6ABB5CD2-D4D3-4E5E-93F1-2C43B189FD6D}" srcOrd="2" destOrd="0" presId="urn:microsoft.com/office/officeart/2005/8/layout/vList4"/>
    <dgm:cxn modelId="{C0FB7F8C-D2EA-4212-8665-A7ECC8FDFC68}" type="presParOf" srcId="{EFD1A600-A1DF-4A73-BA3E-2047B3968729}" destId="{93C41214-9D6D-466F-9D95-E37F48CCD573}" srcOrd="7" destOrd="0" presId="urn:microsoft.com/office/officeart/2005/8/layout/vList4"/>
    <dgm:cxn modelId="{5B71AB6B-9934-45C5-9B1A-9539349B02B8}" type="presParOf" srcId="{EFD1A600-A1DF-4A73-BA3E-2047B3968729}" destId="{F5F505E8-A957-46A9-A792-65C46FD1A3A6}" srcOrd="8" destOrd="0" presId="urn:microsoft.com/office/officeart/2005/8/layout/vList4"/>
    <dgm:cxn modelId="{64630183-9FE9-4958-8007-758925876F3E}" type="presParOf" srcId="{F5F505E8-A957-46A9-A792-65C46FD1A3A6}" destId="{6CAFB5E6-0AC7-4B41-BB49-11482E33725E}" srcOrd="0" destOrd="0" presId="urn:microsoft.com/office/officeart/2005/8/layout/vList4"/>
    <dgm:cxn modelId="{71305717-B0A0-4766-93A1-F51461794383}" type="presParOf" srcId="{F5F505E8-A957-46A9-A792-65C46FD1A3A6}" destId="{9EA98DEF-B09B-45FE-9204-C48A0082B3F4}" srcOrd="1" destOrd="0" presId="urn:microsoft.com/office/officeart/2005/8/layout/vList4"/>
    <dgm:cxn modelId="{BA60585E-F602-44FB-B896-7762C2E308B5}" type="presParOf" srcId="{F5F505E8-A957-46A9-A792-65C46FD1A3A6}" destId="{9D74AFC1-6CE0-4620-9894-82DCDEA686C0}"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131C3-5CE2-4CED-AAB0-81CE041FD815}"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en-ZA"/>
        </a:p>
      </dgm:t>
    </dgm:pt>
    <dgm:pt modelId="{67905555-19B6-47F6-ADFB-31CB625B7FA9}">
      <dgm:prSet/>
      <dgm:spPr/>
      <dgm:t>
        <a:bodyPr/>
        <a:lstStyle/>
        <a:p>
          <a:r>
            <a:rPr lang="en-ZA" b="1">
              <a:solidFill>
                <a:schemeClr val="tx1"/>
              </a:solidFill>
            </a:rPr>
            <a:t>Easylube</a:t>
          </a:r>
          <a:r>
            <a:rPr lang="en-ZA" b="1" baseline="30000">
              <a:solidFill>
                <a:schemeClr val="tx1"/>
              </a:solidFill>
            </a:rPr>
            <a:t>®</a:t>
          </a:r>
          <a:r>
            <a:rPr lang="en-ZA" b="1">
              <a:solidFill>
                <a:schemeClr val="tx1"/>
              </a:solidFill>
            </a:rPr>
            <a:t> Guardwatch software is equipped with a built-in RFID reader and MQL software. </a:t>
          </a:r>
          <a:endParaRPr lang="en-ZA" b="1" dirty="0">
            <a:solidFill>
              <a:schemeClr val="tx1"/>
            </a:solidFill>
          </a:endParaRPr>
        </a:p>
      </dgm:t>
    </dgm:pt>
    <dgm:pt modelId="{B2375DB2-049E-4C42-8E48-C1B5F63A7795}" type="parTrans" cxnId="{FB57A48A-42FD-4758-88DE-DF2331662C5B}">
      <dgm:prSet/>
      <dgm:spPr/>
      <dgm:t>
        <a:bodyPr/>
        <a:lstStyle/>
        <a:p>
          <a:endParaRPr lang="en-ZA">
            <a:solidFill>
              <a:schemeClr val="tx1"/>
            </a:solidFill>
          </a:endParaRPr>
        </a:p>
      </dgm:t>
    </dgm:pt>
    <dgm:pt modelId="{C6AFFE96-260D-4E31-B2EA-888244CD6FAC}" type="sibTrans" cxnId="{FB57A48A-42FD-4758-88DE-DF2331662C5B}">
      <dgm:prSet/>
      <dgm:spPr/>
      <dgm:t>
        <a:bodyPr/>
        <a:lstStyle/>
        <a:p>
          <a:endParaRPr lang="en-ZA">
            <a:solidFill>
              <a:schemeClr val="tx1"/>
            </a:solidFill>
          </a:endParaRPr>
        </a:p>
      </dgm:t>
    </dgm:pt>
    <dgm:pt modelId="{682FAD23-5C04-4655-99AE-9A7553B1EB38}">
      <dgm:prSet/>
      <dgm:spPr/>
      <dgm:t>
        <a:bodyPr/>
        <a:lstStyle/>
        <a:p>
          <a:pPr rtl="0"/>
          <a:r>
            <a:rPr lang="en-US" b="1" dirty="0">
              <a:solidFill>
                <a:schemeClr val="tx1"/>
              </a:solidFill>
            </a:rPr>
            <a:t>Track specific </a:t>
          </a:r>
          <a:r>
            <a:rPr lang="en-US" b="1" i="1" dirty="0">
              <a:solidFill>
                <a:schemeClr val="tx1"/>
              </a:solidFill>
            </a:rPr>
            <a:t>Grease Feed Rate</a:t>
          </a:r>
          <a:r>
            <a:rPr lang="en-US" b="1" dirty="0">
              <a:solidFill>
                <a:schemeClr val="tx1"/>
              </a:solidFill>
            </a:rPr>
            <a:t> in each single lube-point on site.</a:t>
          </a:r>
        </a:p>
      </dgm:t>
    </dgm:pt>
    <dgm:pt modelId="{E3E8BEDB-031E-444A-8E3B-FF52A213A53A}" type="parTrans" cxnId="{9CFF442C-CBD1-484B-9022-6CA587AD5564}">
      <dgm:prSet/>
      <dgm:spPr/>
      <dgm:t>
        <a:bodyPr/>
        <a:lstStyle/>
        <a:p>
          <a:endParaRPr lang="en-ZA">
            <a:solidFill>
              <a:schemeClr val="tx1"/>
            </a:solidFill>
          </a:endParaRPr>
        </a:p>
      </dgm:t>
    </dgm:pt>
    <dgm:pt modelId="{5C8360BE-D2C3-4B3D-BA10-99185BE85AF3}" type="sibTrans" cxnId="{9CFF442C-CBD1-484B-9022-6CA587AD5564}">
      <dgm:prSet/>
      <dgm:spPr/>
      <dgm:t>
        <a:bodyPr/>
        <a:lstStyle/>
        <a:p>
          <a:endParaRPr lang="en-ZA">
            <a:solidFill>
              <a:schemeClr val="tx1"/>
            </a:solidFill>
          </a:endParaRPr>
        </a:p>
      </dgm:t>
    </dgm:pt>
    <dgm:pt modelId="{E12AB188-04AB-431B-AF12-E536BDF830DA}">
      <dgm:prSet/>
      <dgm:spPr/>
      <dgm:t>
        <a:bodyPr/>
        <a:lstStyle/>
        <a:p>
          <a:r>
            <a:rPr lang="en-ZA" b="1" dirty="0">
              <a:solidFill>
                <a:schemeClr val="tx1"/>
              </a:solidFill>
            </a:rPr>
            <a:t>Eliminate manual recording mistakes</a:t>
          </a:r>
        </a:p>
      </dgm:t>
    </dgm:pt>
    <dgm:pt modelId="{61363F75-ACD3-4AF4-AF83-6982233A44C1}" type="parTrans" cxnId="{E1231E7F-9EF2-42E6-B33A-C34CC9132018}">
      <dgm:prSet/>
      <dgm:spPr/>
      <dgm:t>
        <a:bodyPr/>
        <a:lstStyle/>
        <a:p>
          <a:endParaRPr lang="en-ZA">
            <a:solidFill>
              <a:schemeClr val="tx1"/>
            </a:solidFill>
          </a:endParaRPr>
        </a:p>
      </dgm:t>
    </dgm:pt>
    <dgm:pt modelId="{3C781358-781B-49D7-9C4C-1E9CC6123A32}" type="sibTrans" cxnId="{E1231E7F-9EF2-42E6-B33A-C34CC9132018}">
      <dgm:prSet/>
      <dgm:spPr/>
      <dgm:t>
        <a:bodyPr/>
        <a:lstStyle/>
        <a:p>
          <a:endParaRPr lang="en-ZA">
            <a:solidFill>
              <a:schemeClr val="tx1"/>
            </a:solidFill>
          </a:endParaRPr>
        </a:p>
      </dgm:t>
    </dgm:pt>
    <dgm:pt modelId="{8FAFFCBB-E03E-49AE-BF30-664F36AD1B03}">
      <dgm:prSet/>
      <dgm:spPr/>
      <dgm:t>
        <a:bodyPr/>
        <a:lstStyle/>
        <a:p>
          <a:r>
            <a:rPr lang="en-ZA" b="1" dirty="0">
              <a:solidFill>
                <a:schemeClr val="tx1"/>
              </a:solidFill>
            </a:rPr>
            <a:t>Giving you up-to-date bearing lubrication information</a:t>
          </a:r>
        </a:p>
      </dgm:t>
    </dgm:pt>
    <dgm:pt modelId="{01763D04-C077-489D-9FEB-F9D1B42F055E}" type="parTrans" cxnId="{566C363D-3649-44B2-949B-552F9114E905}">
      <dgm:prSet/>
      <dgm:spPr/>
      <dgm:t>
        <a:bodyPr/>
        <a:lstStyle/>
        <a:p>
          <a:endParaRPr lang="en-ZA">
            <a:solidFill>
              <a:schemeClr val="tx1"/>
            </a:solidFill>
          </a:endParaRPr>
        </a:p>
      </dgm:t>
    </dgm:pt>
    <dgm:pt modelId="{7A6D397C-D885-427F-8203-2A37775DA898}" type="sibTrans" cxnId="{566C363D-3649-44B2-949B-552F9114E905}">
      <dgm:prSet/>
      <dgm:spPr/>
      <dgm:t>
        <a:bodyPr/>
        <a:lstStyle/>
        <a:p>
          <a:endParaRPr lang="en-ZA">
            <a:solidFill>
              <a:schemeClr val="tx1"/>
            </a:solidFill>
          </a:endParaRPr>
        </a:p>
      </dgm:t>
    </dgm:pt>
    <dgm:pt modelId="{5945867C-21D1-4306-91FA-5D328542CA79}" type="pres">
      <dgm:prSet presAssocID="{4E6131C3-5CE2-4CED-AAB0-81CE041FD815}" presName="CompostProcess" presStyleCnt="0">
        <dgm:presLayoutVars>
          <dgm:dir/>
          <dgm:resizeHandles val="exact"/>
        </dgm:presLayoutVars>
      </dgm:prSet>
      <dgm:spPr/>
    </dgm:pt>
    <dgm:pt modelId="{6880D8DE-B2E1-4A0C-85B8-EE9C010A9298}" type="pres">
      <dgm:prSet presAssocID="{4E6131C3-5CE2-4CED-AAB0-81CE041FD815}" presName="arrow" presStyleLbl="bgShp" presStyleIdx="0" presStyleCnt="1"/>
      <dgm:spPr/>
    </dgm:pt>
    <dgm:pt modelId="{C3366F6F-6A51-4818-929C-7757F7C1F9A4}" type="pres">
      <dgm:prSet presAssocID="{4E6131C3-5CE2-4CED-AAB0-81CE041FD815}" presName="linearProcess" presStyleCnt="0"/>
      <dgm:spPr/>
    </dgm:pt>
    <dgm:pt modelId="{8C1DC27A-AD94-4A80-B97B-D0DD1055DA7C}" type="pres">
      <dgm:prSet presAssocID="{E12AB188-04AB-431B-AF12-E536BDF830DA}" presName="textNode" presStyleLbl="node1" presStyleIdx="0" presStyleCnt="4">
        <dgm:presLayoutVars>
          <dgm:bulletEnabled val="1"/>
        </dgm:presLayoutVars>
      </dgm:prSet>
      <dgm:spPr/>
    </dgm:pt>
    <dgm:pt modelId="{D7A7804A-F43B-48BE-BDC5-A35A972050BB}" type="pres">
      <dgm:prSet presAssocID="{3C781358-781B-49D7-9C4C-1E9CC6123A32}" presName="sibTrans" presStyleCnt="0"/>
      <dgm:spPr/>
    </dgm:pt>
    <dgm:pt modelId="{04A33533-325D-4F36-886B-051FFE6D8C36}" type="pres">
      <dgm:prSet presAssocID="{8FAFFCBB-E03E-49AE-BF30-664F36AD1B03}" presName="textNode" presStyleLbl="node1" presStyleIdx="1" presStyleCnt="4">
        <dgm:presLayoutVars>
          <dgm:bulletEnabled val="1"/>
        </dgm:presLayoutVars>
      </dgm:prSet>
      <dgm:spPr/>
    </dgm:pt>
    <dgm:pt modelId="{7A1483ED-9CBC-48FD-A716-54DDA9D61894}" type="pres">
      <dgm:prSet presAssocID="{7A6D397C-D885-427F-8203-2A37775DA898}" presName="sibTrans" presStyleCnt="0"/>
      <dgm:spPr/>
    </dgm:pt>
    <dgm:pt modelId="{CA18A2BE-1E0F-4AAE-84DE-E792F013624F}" type="pres">
      <dgm:prSet presAssocID="{682FAD23-5C04-4655-99AE-9A7553B1EB38}" presName="textNode" presStyleLbl="node1" presStyleIdx="2" presStyleCnt="4">
        <dgm:presLayoutVars>
          <dgm:bulletEnabled val="1"/>
        </dgm:presLayoutVars>
      </dgm:prSet>
      <dgm:spPr/>
    </dgm:pt>
    <dgm:pt modelId="{AF78C93C-FDED-43B0-8A66-E772A53133F4}" type="pres">
      <dgm:prSet presAssocID="{5C8360BE-D2C3-4B3D-BA10-99185BE85AF3}" presName="sibTrans" presStyleCnt="0"/>
      <dgm:spPr/>
    </dgm:pt>
    <dgm:pt modelId="{4451FD43-DCF4-4DED-8077-3AAFEB1F73CC}" type="pres">
      <dgm:prSet presAssocID="{67905555-19B6-47F6-ADFB-31CB625B7FA9}" presName="textNode" presStyleLbl="node1" presStyleIdx="3" presStyleCnt="4">
        <dgm:presLayoutVars>
          <dgm:bulletEnabled val="1"/>
        </dgm:presLayoutVars>
      </dgm:prSet>
      <dgm:spPr/>
    </dgm:pt>
  </dgm:ptLst>
  <dgm:cxnLst>
    <dgm:cxn modelId="{9CFF442C-CBD1-484B-9022-6CA587AD5564}" srcId="{4E6131C3-5CE2-4CED-AAB0-81CE041FD815}" destId="{682FAD23-5C04-4655-99AE-9A7553B1EB38}" srcOrd="2" destOrd="0" parTransId="{E3E8BEDB-031E-444A-8E3B-FF52A213A53A}" sibTransId="{5C8360BE-D2C3-4B3D-BA10-99185BE85AF3}"/>
    <dgm:cxn modelId="{75A70438-A3CA-4DDD-962F-808E6F8D2CF6}" type="presOf" srcId="{8FAFFCBB-E03E-49AE-BF30-664F36AD1B03}" destId="{04A33533-325D-4F36-886B-051FFE6D8C36}" srcOrd="0" destOrd="0" presId="urn:microsoft.com/office/officeart/2005/8/layout/hProcess9"/>
    <dgm:cxn modelId="{566C363D-3649-44B2-949B-552F9114E905}" srcId="{4E6131C3-5CE2-4CED-AAB0-81CE041FD815}" destId="{8FAFFCBB-E03E-49AE-BF30-664F36AD1B03}" srcOrd="1" destOrd="0" parTransId="{01763D04-C077-489D-9FEB-F9D1B42F055E}" sibTransId="{7A6D397C-D885-427F-8203-2A37775DA898}"/>
    <dgm:cxn modelId="{CDFD9546-6951-4A63-BAD5-49B7AC09A5F3}" type="presOf" srcId="{4E6131C3-5CE2-4CED-AAB0-81CE041FD815}" destId="{5945867C-21D1-4306-91FA-5D328542CA79}" srcOrd="0" destOrd="0" presId="urn:microsoft.com/office/officeart/2005/8/layout/hProcess9"/>
    <dgm:cxn modelId="{E1231E7F-9EF2-42E6-B33A-C34CC9132018}" srcId="{4E6131C3-5CE2-4CED-AAB0-81CE041FD815}" destId="{E12AB188-04AB-431B-AF12-E536BDF830DA}" srcOrd="0" destOrd="0" parTransId="{61363F75-ACD3-4AF4-AF83-6982233A44C1}" sibTransId="{3C781358-781B-49D7-9C4C-1E9CC6123A32}"/>
    <dgm:cxn modelId="{FB57A48A-42FD-4758-88DE-DF2331662C5B}" srcId="{4E6131C3-5CE2-4CED-AAB0-81CE041FD815}" destId="{67905555-19B6-47F6-ADFB-31CB625B7FA9}" srcOrd="3" destOrd="0" parTransId="{B2375DB2-049E-4C42-8E48-C1B5F63A7795}" sibTransId="{C6AFFE96-260D-4E31-B2EA-888244CD6FAC}"/>
    <dgm:cxn modelId="{DE57DC99-9A98-41D8-B4AD-CE1F6532C353}" type="presOf" srcId="{67905555-19B6-47F6-ADFB-31CB625B7FA9}" destId="{4451FD43-DCF4-4DED-8077-3AAFEB1F73CC}" srcOrd="0" destOrd="0" presId="urn:microsoft.com/office/officeart/2005/8/layout/hProcess9"/>
    <dgm:cxn modelId="{3CA2459C-47D8-4437-844B-01D76A0EF5F6}" type="presOf" srcId="{682FAD23-5C04-4655-99AE-9A7553B1EB38}" destId="{CA18A2BE-1E0F-4AAE-84DE-E792F013624F}" srcOrd="0" destOrd="0" presId="urn:microsoft.com/office/officeart/2005/8/layout/hProcess9"/>
    <dgm:cxn modelId="{DE21D0DF-4C57-4AEC-AC9D-B3063D10FCAD}" type="presOf" srcId="{E12AB188-04AB-431B-AF12-E536BDF830DA}" destId="{8C1DC27A-AD94-4A80-B97B-D0DD1055DA7C}" srcOrd="0" destOrd="0" presId="urn:microsoft.com/office/officeart/2005/8/layout/hProcess9"/>
    <dgm:cxn modelId="{567ABE34-5D75-47EF-B9F8-7FB67742CCFE}" type="presParOf" srcId="{5945867C-21D1-4306-91FA-5D328542CA79}" destId="{6880D8DE-B2E1-4A0C-85B8-EE9C010A9298}" srcOrd="0" destOrd="0" presId="urn:microsoft.com/office/officeart/2005/8/layout/hProcess9"/>
    <dgm:cxn modelId="{EA255D40-32ED-4E48-B209-DA13B833CBB4}" type="presParOf" srcId="{5945867C-21D1-4306-91FA-5D328542CA79}" destId="{C3366F6F-6A51-4818-929C-7757F7C1F9A4}" srcOrd="1" destOrd="0" presId="urn:microsoft.com/office/officeart/2005/8/layout/hProcess9"/>
    <dgm:cxn modelId="{70BB20A8-B931-4ABD-8A94-A745AFE5BA19}" type="presParOf" srcId="{C3366F6F-6A51-4818-929C-7757F7C1F9A4}" destId="{8C1DC27A-AD94-4A80-B97B-D0DD1055DA7C}" srcOrd="0" destOrd="0" presId="urn:microsoft.com/office/officeart/2005/8/layout/hProcess9"/>
    <dgm:cxn modelId="{90ADF0C5-5CA6-4484-8AFD-3E7C708889D8}" type="presParOf" srcId="{C3366F6F-6A51-4818-929C-7757F7C1F9A4}" destId="{D7A7804A-F43B-48BE-BDC5-A35A972050BB}" srcOrd="1" destOrd="0" presId="urn:microsoft.com/office/officeart/2005/8/layout/hProcess9"/>
    <dgm:cxn modelId="{B2BB4285-4B99-4E94-BF00-C0D8D3B94556}" type="presParOf" srcId="{C3366F6F-6A51-4818-929C-7757F7C1F9A4}" destId="{04A33533-325D-4F36-886B-051FFE6D8C36}" srcOrd="2" destOrd="0" presId="urn:microsoft.com/office/officeart/2005/8/layout/hProcess9"/>
    <dgm:cxn modelId="{40C0790A-6B55-4774-BA9C-CCDA7678F5F8}" type="presParOf" srcId="{C3366F6F-6A51-4818-929C-7757F7C1F9A4}" destId="{7A1483ED-9CBC-48FD-A716-54DDA9D61894}" srcOrd="3" destOrd="0" presId="urn:microsoft.com/office/officeart/2005/8/layout/hProcess9"/>
    <dgm:cxn modelId="{21CF2C2C-F11C-4D14-8D74-5A07C236BE75}" type="presParOf" srcId="{C3366F6F-6A51-4818-929C-7757F7C1F9A4}" destId="{CA18A2BE-1E0F-4AAE-84DE-E792F013624F}" srcOrd="4" destOrd="0" presId="urn:microsoft.com/office/officeart/2005/8/layout/hProcess9"/>
    <dgm:cxn modelId="{33B9AA7F-4F07-4681-97B7-55AAECBFED72}" type="presParOf" srcId="{C3366F6F-6A51-4818-929C-7757F7C1F9A4}" destId="{AF78C93C-FDED-43B0-8A66-E772A53133F4}" srcOrd="5" destOrd="0" presId="urn:microsoft.com/office/officeart/2005/8/layout/hProcess9"/>
    <dgm:cxn modelId="{BE0FDDED-875E-46DD-B76D-DF513542C842}" type="presParOf" srcId="{C3366F6F-6A51-4818-929C-7757F7C1F9A4}" destId="{4451FD43-DCF4-4DED-8077-3AAFEB1F73C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496075-530F-420A-A71C-893777655E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ZA"/>
        </a:p>
      </dgm:t>
    </dgm:pt>
    <dgm:pt modelId="{EFD1A600-A1DF-4A73-BA3E-2047B3968729}" type="pres">
      <dgm:prSet presAssocID="{AE496075-530F-420A-A71C-893777655E8B}" presName="linear" presStyleCnt="0">
        <dgm:presLayoutVars>
          <dgm:dir/>
          <dgm:resizeHandles val="exact"/>
        </dgm:presLayoutVars>
      </dgm:prSet>
      <dgm:spPr/>
    </dgm:pt>
  </dgm:ptLst>
  <dgm:cxnLst>
    <dgm:cxn modelId="{1310E9DA-C38E-44E0-856B-AF70E34D05B7}" type="presOf" srcId="{AE496075-530F-420A-A71C-893777655E8B}" destId="{EFD1A600-A1DF-4A73-BA3E-2047B3968729}"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E496075-530F-420A-A71C-893777655E8B}" type="doc">
      <dgm:prSet loTypeId="urn:microsoft.com/office/officeart/2005/8/layout/vList4" loCatId="list" qsTypeId="urn:microsoft.com/office/officeart/2005/8/quickstyle/3d1" qsCatId="3D" csTypeId="urn:microsoft.com/office/officeart/2005/8/colors/colorful1#17" csCatId="colorful" phldr="1"/>
      <dgm:spPr/>
      <dgm:t>
        <a:bodyPr/>
        <a:lstStyle/>
        <a:p>
          <a:endParaRPr lang="en-ZA"/>
        </a:p>
      </dgm:t>
    </dgm:pt>
    <dgm:pt modelId="{7BAC145E-9087-4CD2-9F20-B759FB796D93}">
      <dgm:prSet custT="1"/>
      <dgm:spPr>
        <a:noFill/>
      </dgm:spPr>
      <dgm:t>
        <a:bodyPr/>
        <a:lstStyle/>
        <a:p>
          <a:pPr rtl="0"/>
          <a:r>
            <a:rPr lang="en-ZA" sz="2200" b="1" dirty="0">
              <a:solidFill>
                <a:schemeClr val="tx1"/>
              </a:solidFill>
            </a:rPr>
            <a:t>CHEMICAL</a:t>
          </a:r>
        </a:p>
      </dgm:t>
    </dgm:pt>
    <dgm:pt modelId="{82C2C50B-0DEE-42AA-AB13-CBB9C95F2998}" type="parTrans" cxnId="{1AB9527B-6938-4F3C-858B-707F199E65FC}">
      <dgm:prSet/>
      <dgm:spPr/>
      <dgm:t>
        <a:bodyPr/>
        <a:lstStyle/>
        <a:p>
          <a:endParaRPr lang="en-ZA">
            <a:solidFill>
              <a:schemeClr val="tx1"/>
            </a:solidFill>
          </a:endParaRPr>
        </a:p>
      </dgm:t>
    </dgm:pt>
    <dgm:pt modelId="{D9C1722F-E2DC-48F9-8C68-15E959570EB3}" type="sibTrans" cxnId="{1AB9527B-6938-4F3C-858B-707F199E65FC}">
      <dgm:prSet/>
      <dgm:spPr/>
      <dgm:t>
        <a:bodyPr/>
        <a:lstStyle/>
        <a:p>
          <a:endParaRPr lang="en-ZA">
            <a:solidFill>
              <a:schemeClr val="tx1"/>
            </a:solidFill>
          </a:endParaRPr>
        </a:p>
      </dgm:t>
    </dgm:pt>
    <dgm:pt modelId="{EB86AEE9-BEC8-485B-9890-C88837459EDC}">
      <dgm:prSet custT="1"/>
      <dgm:spPr>
        <a:noFill/>
      </dgm:spPr>
      <dgm:t>
        <a:bodyPr/>
        <a:lstStyle/>
        <a:p>
          <a:pPr rtl="0"/>
          <a:r>
            <a:rPr lang="en-ZA" sz="2200" b="1" dirty="0">
              <a:solidFill>
                <a:schemeClr val="tx1"/>
              </a:solidFill>
            </a:rPr>
            <a:t>SHIPPING / MARINE / TRANSPORTATION</a:t>
          </a:r>
        </a:p>
      </dgm:t>
    </dgm:pt>
    <dgm:pt modelId="{29253F6D-AD99-4F70-8C0D-E8FDA3D9EABA}" type="sibTrans" cxnId="{B02E1107-8A20-4120-87A7-4E5E0D88448E}">
      <dgm:prSet/>
      <dgm:spPr/>
      <dgm:t>
        <a:bodyPr/>
        <a:lstStyle/>
        <a:p>
          <a:endParaRPr lang="en-ZA">
            <a:solidFill>
              <a:schemeClr val="tx1"/>
            </a:solidFill>
          </a:endParaRPr>
        </a:p>
      </dgm:t>
    </dgm:pt>
    <dgm:pt modelId="{901FC569-EC1A-4758-9D1B-82665F311C9A}" type="parTrans" cxnId="{B02E1107-8A20-4120-87A7-4E5E0D88448E}">
      <dgm:prSet/>
      <dgm:spPr/>
      <dgm:t>
        <a:bodyPr/>
        <a:lstStyle/>
        <a:p>
          <a:endParaRPr lang="en-ZA">
            <a:solidFill>
              <a:schemeClr val="tx1"/>
            </a:solidFill>
          </a:endParaRPr>
        </a:p>
      </dgm:t>
    </dgm:pt>
    <dgm:pt modelId="{41B50B13-2237-4CFA-B902-630F35342B8A}">
      <dgm:prSet custT="1"/>
      <dgm:spPr>
        <a:noFill/>
      </dgm:spPr>
      <dgm:t>
        <a:bodyPr/>
        <a:lstStyle/>
        <a:p>
          <a:pPr rtl="0"/>
          <a:r>
            <a:rPr lang="en-ZA" sz="2200" b="1" dirty="0">
              <a:solidFill>
                <a:schemeClr val="tx1"/>
              </a:solidFill>
            </a:rPr>
            <a:t>MANUFACTURING</a:t>
          </a:r>
        </a:p>
      </dgm:t>
    </dgm:pt>
    <dgm:pt modelId="{C2E4877C-2106-4CCC-9E7C-66F797DA5DC1}" type="sibTrans" cxnId="{CDFFEF6E-46AC-44D8-832D-4D58377A95DB}">
      <dgm:prSet/>
      <dgm:spPr/>
      <dgm:t>
        <a:bodyPr/>
        <a:lstStyle/>
        <a:p>
          <a:endParaRPr lang="en-ZA">
            <a:solidFill>
              <a:schemeClr val="tx1"/>
            </a:solidFill>
          </a:endParaRPr>
        </a:p>
      </dgm:t>
    </dgm:pt>
    <dgm:pt modelId="{0CD4EB7B-7728-4F85-9A39-707F02197399}" type="parTrans" cxnId="{CDFFEF6E-46AC-44D8-832D-4D58377A95DB}">
      <dgm:prSet/>
      <dgm:spPr/>
      <dgm:t>
        <a:bodyPr/>
        <a:lstStyle/>
        <a:p>
          <a:endParaRPr lang="en-ZA">
            <a:solidFill>
              <a:schemeClr val="tx1"/>
            </a:solidFill>
          </a:endParaRPr>
        </a:p>
      </dgm:t>
    </dgm:pt>
    <dgm:pt modelId="{42EECA78-71DD-4E78-ABF7-799FAB9DE7CF}">
      <dgm:prSet custT="1"/>
      <dgm:spPr>
        <a:noFill/>
      </dgm:spPr>
      <dgm:t>
        <a:bodyPr/>
        <a:lstStyle/>
        <a:p>
          <a:pPr rtl="0"/>
          <a:r>
            <a:rPr lang="en-ZA" sz="2200" b="1" dirty="0">
              <a:solidFill>
                <a:schemeClr val="tx1"/>
              </a:solidFill>
            </a:rPr>
            <a:t>CEMENT / TILE</a:t>
          </a:r>
        </a:p>
      </dgm:t>
    </dgm:pt>
    <dgm:pt modelId="{0B9FDFD1-2640-4E75-A27B-949053F54A57}" type="sibTrans" cxnId="{1F907B0D-1EF7-4D89-AF57-3E243404147F}">
      <dgm:prSet/>
      <dgm:spPr/>
      <dgm:t>
        <a:bodyPr/>
        <a:lstStyle/>
        <a:p>
          <a:endParaRPr lang="en-ZA">
            <a:solidFill>
              <a:schemeClr val="tx1"/>
            </a:solidFill>
          </a:endParaRPr>
        </a:p>
      </dgm:t>
    </dgm:pt>
    <dgm:pt modelId="{BDC51594-6AFB-4307-B78B-FD2FA6186298}" type="parTrans" cxnId="{1F907B0D-1EF7-4D89-AF57-3E243404147F}">
      <dgm:prSet/>
      <dgm:spPr/>
      <dgm:t>
        <a:bodyPr/>
        <a:lstStyle/>
        <a:p>
          <a:endParaRPr lang="en-ZA">
            <a:solidFill>
              <a:schemeClr val="tx1"/>
            </a:solidFill>
          </a:endParaRPr>
        </a:p>
      </dgm:t>
    </dgm:pt>
    <dgm:pt modelId="{67C1BFD7-A022-4928-9091-A8EFBF7E5645}">
      <dgm:prSet custT="1"/>
      <dgm:spPr>
        <a:noFill/>
      </dgm:spPr>
      <dgm:t>
        <a:bodyPr/>
        <a:lstStyle/>
        <a:p>
          <a:pPr rtl="0"/>
          <a:r>
            <a:rPr lang="en-ZA" sz="2200" b="1" dirty="0">
              <a:solidFill>
                <a:schemeClr val="tx1"/>
              </a:solidFill>
            </a:rPr>
            <a:t>BEVERAGE / BREWERY</a:t>
          </a:r>
        </a:p>
      </dgm:t>
    </dgm:pt>
    <dgm:pt modelId="{4617D98A-E1A5-405A-9403-31F81F260B4F}" type="sibTrans" cxnId="{357DC7F7-F7BF-44F7-9432-416E175B8DEE}">
      <dgm:prSet/>
      <dgm:spPr/>
      <dgm:t>
        <a:bodyPr/>
        <a:lstStyle/>
        <a:p>
          <a:endParaRPr lang="en-ZA">
            <a:solidFill>
              <a:schemeClr val="tx1"/>
            </a:solidFill>
          </a:endParaRPr>
        </a:p>
      </dgm:t>
    </dgm:pt>
    <dgm:pt modelId="{D9E92CE2-DA47-4746-9F45-9CE777133427}" type="parTrans" cxnId="{357DC7F7-F7BF-44F7-9432-416E175B8DEE}">
      <dgm:prSet/>
      <dgm:spPr/>
      <dgm:t>
        <a:bodyPr/>
        <a:lstStyle/>
        <a:p>
          <a:endParaRPr lang="en-ZA">
            <a:solidFill>
              <a:schemeClr val="tx1"/>
            </a:solidFill>
          </a:endParaRPr>
        </a:p>
      </dgm:t>
    </dgm:pt>
    <dgm:pt modelId="{EFD1A600-A1DF-4A73-BA3E-2047B3968729}" type="pres">
      <dgm:prSet presAssocID="{AE496075-530F-420A-A71C-893777655E8B}" presName="linear" presStyleCnt="0">
        <dgm:presLayoutVars>
          <dgm:dir/>
          <dgm:resizeHandles val="exact"/>
        </dgm:presLayoutVars>
      </dgm:prSet>
      <dgm:spPr/>
    </dgm:pt>
    <dgm:pt modelId="{9BC0276F-477A-4211-9C37-E359CE0C89FB}" type="pres">
      <dgm:prSet presAssocID="{7BAC145E-9087-4CD2-9F20-B759FB796D93}" presName="comp" presStyleCnt="0"/>
      <dgm:spPr/>
    </dgm:pt>
    <dgm:pt modelId="{C3A47C05-0B72-44B4-90F4-C3CA236F4966}" type="pres">
      <dgm:prSet presAssocID="{7BAC145E-9087-4CD2-9F20-B759FB796D93}" presName="box" presStyleLbl="node1" presStyleIdx="0" presStyleCnt="5" custLinFactNeighborX="-1" custLinFactNeighborY="-1218"/>
      <dgm:spPr/>
    </dgm:pt>
    <dgm:pt modelId="{C7A156E4-D532-4617-8236-140D5A1C3D6F}" type="pres">
      <dgm:prSet presAssocID="{7BAC145E-9087-4CD2-9F20-B759FB796D93}" presName="img" presStyleLbl="fgImgPlace1" presStyleIdx="0" presStyleCnt="5"/>
      <dgm:spPr>
        <a:blipFill rotWithShape="0">
          <a:blip xmlns:r="http://schemas.openxmlformats.org/officeDocument/2006/relationships" r:embed="rId1"/>
          <a:stretch>
            <a:fillRect/>
          </a:stretch>
        </a:blipFill>
      </dgm:spPr>
    </dgm:pt>
    <dgm:pt modelId="{2C124AC6-D312-4075-ADC6-4D9653791A1F}" type="pres">
      <dgm:prSet presAssocID="{7BAC145E-9087-4CD2-9F20-B759FB796D93}" presName="text" presStyleLbl="node1" presStyleIdx="0" presStyleCnt="5">
        <dgm:presLayoutVars>
          <dgm:bulletEnabled val="1"/>
        </dgm:presLayoutVars>
      </dgm:prSet>
      <dgm:spPr/>
    </dgm:pt>
    <dgm:pt modelId="{560C017C-BF75-4F81-97F6-02869860EBB3}" type="pres">
      <dgm:prSet presAssocID="{D9C1722F-E2DC-48F9-8C68-15E959570EB3}" presName="spacer" presStyleCnt="0"/>
      <dgm:spPr/>
    </dgm:pt>
    <dgm:pt modelId="{52657590-CC2F-444D-B238-4152316B5B69}" type="pres">
      <dgm:prSet presAssocID="{67C1BFD7-A022-4928-9091-A8EFBF7E5645}" presName="comp" presStyleCnt="0"/>
      <dgm:spPr/>
    </dgm:pt>
    <dgm:pt modelId="{793DBB62-5A04-45DA-A20A-2BC44C1B8468}" type="pres">
      <dgm:prSet presAssocID="{67C1BFD7-A022-4928-9091-A8EFBF7E5645}" presName="box" presStyleLbl="node1" presStyleIdx="1" presStyleCnt="5" custLinFactNeighborX="454" custLinFactNeighborY="-1735"/>
      <dgm:spPr/>
    </dgm:pt>
    <dgm:pt modelId="{3E1DC398-4DE3-4EDF-B67A-3F8C854E0D06}" type="pres">
      <dgm:prSet presAssocID="{67C1BFD7-A022-4928-9091-A8EFBF7E5645}" presName="img" presStyleLbl="fgImgPlace1" presStyleIdx="1" presStyleCnt="5"/>
      <dgm:spPr>
        <a:blipFill rotWithShape="0">
          <a:blip xmlns:r="http://schemas.openxmlformats.org/officeDocument/2006/relationships" r:embed="rId2"/>
          <a:stretch>
            <a:fillRect/>
          </a:stretch>
        </a:blipFill>
      </dgm:spPr>
    </dgm:pt>
    <dgm:pt modelId="{09E925A0-01A5-4800-8E16-B620FE254556}" type="pres">
      <dgm:prSet presAssocID="{67C1BFD7-A022-4928-9091-A8EFBF7E5645}" presName="text" presStyleLbl="node1" presStyleIdx="1" presStyleCnt="5">
        <dgm:presLayoutVars>
          <dgm:bulletEnabled val="1"/>
        </dgm:presLayoutVars>
      </dgm:prSet>
      <dgm:spPr/>
    </dgm:pt>
    <dgm:pt modelId="{A0388433-E0F4-49A4-90F1-2AC0217364AE}" type="pres">
      <dgm:prSet presAssocID="{4617D98A-E1A5-405A-9403-31F81F260B4F}" presName="spacer" presStyleCnt="0"/>
      <dgm:spPr/>
    </dgm:pt>
    <dgm:pt modelId="{D340AEAB-AC12-4B59-B839-BBFBA0D8EE6B}" type="pres">
      <dgm:prSet presAssocID="{42EECA78-71DD-4E78-ABF7-799FAB9DE7CF}" presName="comp" presStyleCnt="0"/>
      <dgm:spPr/>
    </dgm:pt>
    <dgm:pt modelId="{2CE3D5F1-0E77-4C05-8067-15009E789BBA}" type="pres">
      <dgm:prSet presAssocID="{42EECA78-71DD-4E78-ABF7-799FAB9DE7CF}" presName="box" presStyleLbl="node1" presStyleIdx="2" presStyleCnt="5"/>
      <dgm:spPr/>
    </dgm:pt>
    <dgm:pt modelId="{9D4283D8-5D3C-4853-B288-614EF0BC4F57}" type="pres">
      <dgm:prSet presAssocID="{42EECA78-71DD-4E78-ABF7-799FAB9DE7CF}" presName="img" presStyleLbl="fgImgPlace1" presStyleIdx="2" presStyleCnt="5"/>
      <dgm:spPr>
        <a:blipFill rotWithShape="0">
          <a:blip xmlns:r="http://schemas.openxmlformats.org/officeDocument/2006/relationships" r:embed="rId3"/>
          <a:stretch>
            <a:fillRect/>
          </a:stretch>
        </a:blipFill>
      </dgm:spPr>
    </dgm:pt>
    <dgm:pt modelId="{6DD8FC6F-B4A7-40DE-B7BF-72AE0996DECC}" type="pres">
      <dgm:prSet presAssocID="{42EECA78-71DD-4E78-ABF7-799FAB9DE7CF}" presName="text" presStyleLbl="node1" presStyleIdx="2" presStyleCnt="5">
        <dgm:presLayoutVars>
          <dgm:bulletEnabled val="1"/>
        </dgm:presLayoutVars>
      </dgm:prSet>
      <dgm:spPr/>
    </dgm:pt>
    <dgm:pt modelId="{7263388E-F6BD-4C61-875F-149888CA626C}" type="pres">
      <dgm:prSet presAssocID="{0B9FDFD1-2640-4E75-A27B-949053F54A57}" presName="spacer" presStyleCnt="0"/>
      <dgm:spPr/>
    </dgm:pt>
    <dgm:pt modelId="{EFF063FD-BBEB-4BC9-96D2-FEE7CC6DC4D3}" type="pres">
      <dgm:prSet presAssocID="{41B50B13-2237-4CFA-B902-630F35342B8A}" presName="comp" presStyleCnt="0"/>
      <dgm:spPr/>
    </dgm:pt>
    <dgm:pt modelId="{5E94C101-DD32-4C60-A7AD-4FD9D920AB0F}" type="pres">
      <dgm:prSet presAssocID="{41B50B13-2237-4CFA-B902-630F35342B8A}" presName="box" presStyleLbl="node1" presStyleIdx="3" presStyleCnt="5"/>
      <dgm:spPr/>
    </dgm:pt>
    <dgm:pt modelId="{2EACC761-1FF3-4C24-BEA6-371B26343B7F}" type="pres">
      <dgm:prSet presAssocID="{41B50B13-2237-4CFA-B902-630F35342B8A}" presName="img" presStyleLbl="fgImgPlace1" presStyleIdx="3" presStyleCnt="5"/>
      <dgm:spPr>
        <a:blipFill rotWithShape="0">
          <a:blip xmlns:r="http://schemas.openxmlformats.org/officeDocument/2006/relationships" r:embed="rId4"/>
          <a:stretch>
            <a:fillRect/>
          </a:stretch>
        </a:blipFill>
      </dgm:spPr>
    </dgm:pt>
    <dgm:pt modelId="{6ABB5CD2-D4D3-4E5E-93F1-2C43B189FD6D}" type="pres">
      <dgm:prSet presAssocID="{41B50B13-2237-4CFA-B902-630F35342B8A}" presName="text" presStyleLbl="node1" presStyleIdx="3" presStyleCnt="5">
        <dgm:presLayoutVars>
          <dgm:bulletEnabled val="1"/>
        </dgm:presLayoutVars>
      </dgm:prSet>
      <dgm:spPr/>
    </dgm:pt>
    <dgm:pt modelId="{93C41214-9D6D-466F-9D95-E37F48CCD573}" type="pres">
      <dgm:prSet presAssocID="{C2E4877C-2106-4CCC-9E7C-66F797DA5DC1}" presName="spacer" presStyleCnt="0"/>
      <dgm:spPr/>
    </dgm:pt>
    <dgm:pt modelId="{F5F505E8-A957-46A9-A792-65C46FD1A3A6}" type="pres">
      <dgm:prSet presAssocID="{EB86AEE9-BEC8-485B-9890-C88837459EDC}" presName="comp" presStyleCnt="0"/>
      <dgm:spPr/>
    </dgm:pt>
    <dgm:pt modelId="{6CAFB5E6-0AC7-4B41-BB49-11482E33725E}" type="pres">
      <dgm:prSet presAssocID="{EB86AEE9-BEC8-485B-9890-C88837459EDC}" presName="box" presStyleLbl="node1" presStyleIdx="4" presStyleCnt="5"/>
      <dgm:spPr/>
    </dgm:pt>
    <dgm:pt modelId="{9EA98DEF-B09B-45FE-9204-C48A0082B3F4}" type="pres">
      <dgm:prSet presAssocID="{EB86AEE9-BEC8-485B-9890-C88837459EDC}" presName="img" presStyleLbl="fgImgPlace1" presStyleIdx="4" presStyleCnt="5"/>
      <dgm:spPr>
        <a:blipFill rotWithShape="0">
          <a:blip xmlns:r="http://schemas.openxmlformats.org/officeDocument/2006/relationships" r:embed="rId5"/>
          <a:stretch>
            <a:fillRect/>
          </a:stretch>
        </a:blipFill>
      </dgm:spPr>
    </dgm:pt>
    <dgm:pt modelId="{9D74AFC1-6CE0-4620-9894-82DCDEA686C0}" type="pres">
      <dgm:prSet presAssocID="{EB86AEE9-BEC8-485B-9890-C88837459EDC}" presName="text" presStyleLbl="node1" presStyleIdx="4" presStyleCnt="5">
        <dgm:presLayoutVars>
          <dgm:bulletEnabled val="1"/>
        </dgm:presLayoutVars>
      </dgm:prSet>
      <dgm:spPr/>
    </dgm:pt>
  </dgm:ptLst>
  <dgm:cxnLst>
    <dgm:cxn modelId="{B7258506-1DA6-4962-B02C-2C32BDDC8D2D}" type="presOf" srcId="{41B50B13-2237-4CFA-B902-630F35342B8A}" destId="{5E94C101-DD32-4C60-A7AD-4FD9D920AB0F}" srcOrd="0" destOrd="0" presId="urn:microsoft.com/office/officeart/2005/8/layout/vList4"/>
    <dgm:cxn modelId="{B02E1107-8A20-4120-87A7-4E5E0D88448E}" srcId="{AE496075-530F-420A-A71C-893777655E8B}" destId="{EB86AEE9-BEC8-485B-9890-C88837459EDC}" srcOrd="4" destOrd="0" parTransId="{901FC569-EC1A-4758-9D1B-82665F311C9A}" sibTransId="{29253F6D-AD99-4F70-8C0D-E8FDA3D9EABA}"/>
    <dgm:cxn modelId="{1F907B0D-1EF7-4D89-AF57-3E243404147F}" srcId="{AE496075-530F-420A-A71C-893777655E8B}" destId="{42EECA78-71DD-4E78-ABF7-799FAB9DE7CF}" srcOrd="2" destOrd="0" parTransId="{BDC51594-6AFB-4307-B78B-FD2FA6186298}" sibTransId="{0B9FDFD1-2640-4E75-A27B-949053F54A57}"/>
    <dgm:cxn modelId="{6842931E-DCB7-4484-B3AF-83882CF5A46A}" type="presOf" srcId="{42EECA78-71DD-4E78-ABF7-799FAB9DE7CF}" destId="{6DD8FC6F-B4A7-40DE-B7BF-72AE0996DECC}" srcOrd="1" destOrd="0" presId="urn:microsoft.com/office/officeart/2005/8/layout/vList4"/>
    <dgm:cxn modelId="{46B10A61-70DA-4DCC-984C-2A15F15DED76}" type="presOf" srcId="{7BAC145E-9087-4CD2-9F20-B759FB796D93}" destId="{2C124AC6-D312-4075-ADC6-4D9653791A1F}" srcOrd="1" destOrd="0" presId="urn:microsoft.com/office/officeart/2005/8/layout/vList4"/>
    <dgm:cxn modelId="{49C67C6A-2BDE-4782-BB74-8697BEC121D2}" type="presOf" srcId="{EB86AEE9-BEC8-485B-9890-C88837459EDC}" destId="{6CAFB5E6-0AC7-4B41-BB49-11482E33725E}" srcOrd="0" destOrd="0" presId="urn:microsoft.com/office/officeart/2005/8/layout/vList4"/>
    <dgm:cxn modelId="{CDFFEF6E-46AC-44D8-832D-4D58377A95DB}" srcId="{AE496075-530F-420A-A71C-893777655E8B}" destId="{41B50B13-2237-4CFA-B902-630F35342B8A}" srcOrd="3" destOrd="0" parTransId="{0CD4EB7B-7728-4F85-9A39-707F02197399}" sibTransId="{C2E4877C-2106-4CCC-9E7C-66F797DA5DC1}"/>
    <dgm:cxn modelId="{1AB9527B-6938-4F3C-858B-707F199E65FC}" srcId="{AE496075-530F-420A-A71C-893777655E8B}" destId="{7BAC145E-9087-4CD2-9F20-B759FB796D93}" srcOrd="0" destOrd="0" parTransId="{82C2C50B-0DEE-42AA-AB13-CBB9C95F2998}" sibTransId="{D9C1722F-E2DC-48F9-8C68-15E959570EB3}"/>
    <dgm:cxn modelId="{B03EC784-7538-4D56-B807-ABE4EFEB9C59}" type="presOf" srcId="{67C1BFD7-A022-4928-9091-A8EFBF7E5645}" destId="{09E925A0-01A5-4800-8E16-B620FE254556}" srcOrd="1" destOrd="0" presId="urn:microsoft.com/office/officeart/2005/8/layout/vList4"/>
    <dgm:cxn modelId="{C6653099-978C-4218-B0CD-DECDA1E90270}" type="presOf" srcId="{EB86AEE9-BEC8-485B-9890-C88837459EDC}" destId="{9D74AFC1-6CE0-4620-9894-82DCDEA686C0}" srcOrd="1" destOrd="0" presId="urn:microsoft.com/office/officeart/2005/8/layout/vList4"/>
    <dgm:cxn modelId="{45288EC3-6F10-44E9-AA25-C98B373A06FA}" type="presOf" srcId="{41B50B13-2237-4CFA-B902-630F35342B8A}" destId="{6ABB5CD2-D4D3-4E5E-93F1-2C43B189FD6D}" srcOrd="1" destOrd="0" presId="urn:microsoft.com/office/officeart/2005/8/layout/vList4"/>
    <dgm:cxn modelId="{557A60C5-9FB1-4DA4-9724-D8589F160AAC}" type="presOf" srcId="{7BAC145E-9087-4CD2-9F20-B759FB796D93}" destId="{C3A47C05-0B72-44B4-90F4-C3CA236F4966}" srcOrd="0" destOrd="0" presId="urn:microsoft.com/office/officeart/2005/8/layout/vList4"/>
    <dgm:cxn modelId="{6C94B3CD-9B7C-43FA-BE76-1FA42DB15F3E}" type="presOf" srcId="{42EECA78-71DD-4E78-ABF7-799FAB9DE7CF}" destId="{2CE3D5F1-0E77-4C05-8067-15009E789BBA}" srcOrd="0" destOrd="0" presId="urn:microsoft.com/office/officeart/2005/8/layout/vList4"/>
    <dgm:cxn modelId="{FA7166CE-2100-47C6-A714-E4193E56D16A}" type="presOf" srcId="{67C1BFD7-A022-4928-9091-A8EFBF7E5645}" destId="{793DBB62-5A04-45DA-A20A-2BC44C1B8468}" srcOrd="0" destOrd="0" presId="urn:microsoft.com/office/officeart/2005/8/layout/vList4"/>
    <dgm:cxn modelId="{D2839FF3-C5A5-4325-AC36-C9D82C6E73F0}" type="presOf" srcId="{AE496075-530F-420A-A71C-893777655E8B}" destId="{EFD1A600-A1DF-4A73-BA3E-2047B3968729}" srcOrd="0" destOrd="0" presId="urn:microsoft.com/office/officeart/2005/8/layout/vList4"/>
    <dgm:cxn modelId="{357DC7F7-F7BF-44F7-9432-416E175B8DEE}" srcId="{AE496075-530F-420A-A71C-893777655E8B}" destId="{67C1BFD7-A022-4928-9091-A8EFBF7E5645}" srcOrd="1" destOrd="0" parTransId="{D9E92CE2-DA47-4746-9F45-9CE777133427}" sibTransId="{4617D98A-E1A5-405A-9403-31F81F260B4F}"/>
    <dgm:cxn modelId="{9B103BAF-4F9A-4DA9-B907-B0ED96490C11}" type="presParOf" srcId="{EFD1A600-A1DF-4A73-BA3E-2047B3968729}" destId="{9BC0276F-477A-4211-9C37-E359CE0C89FB}" srcOrd="0" destOrd="0" presId="urn:microsoft.com/office/officeart/2005/8/layout/vList4"/>
    <dgm:cxn modelId="{6195788B-DDC2-4E08-B113-803DED9DAE77}" type="presParOf" srcId="{9BC0276F-477A-4211-9C37-E359CE0C89FB}" destId="{C3A47C05-0B72-44B4-90F4-C3CA236F4966}" srcOrd="0" destOrd="0" presId="urn:microsoft.com/office/officeart/2005/8/layout/vList4"/>
    <dgm:cxn modelId="{EB6B36E1-95C3-465D-BE29-E80EE03C3C9A}" type="presParOf" srcId="{9BC0276F-477A-4211-9C37-E359CE0C89FB}" destId="{C7A156E4-D532-4617-8236-140D5A1C3D6F}" srcOrd="1" destOrd="0" presId="urn:microsoft.com/office/officeart/2005/8/layout/vList4"/>
    <dgm:cxn modelId="{3E4CFDFC-FF0F-450B-9015-B73E9F1F81AD}" type="presParOf" srcId="{9BC0276F-477A-4211-9C37-E359CE0C89FB}" destId="{2C124AC6-D312-4075-ADC6-4D9653791A1F}" srcOrd="2" destOrd="0" presId="urn:microsoft.com/office/officeart/2005/8/layout/vList4"/>
    <dgm:cxn modelId="{50F1C14A-2CA7-47E2-AE09-872E7E5F1847}" type="presParOf" srcId="{EFD1A600-A1DF-4A73-BA3E-2047B3968729}" destId="{560C017C-BF75-4F81-97F6-02869860EBB3}" srcOrd="1" destOrd="0" presId="urn:microsoft.com/office/officeart/2005/8/layout/vList4"/>
    <dgm:cxn modelId="{617C46A3-1576-4599-BAFC-8CEE10017F07}" type="presParOf" srcId="{EFD1A600-A1DF-4A73-BA3E-2047B3968729}" destId="{52657590-CC2F-444D-B238-4152316B5B69}" srcOrd="2" destOrd="0" presId="urn:microsoft.com/office/officeart/2005/8/layout/vList4"/>
    <dgm:cxn modelId="{E6476BEB-79BE-4CD4-A928-0073AB0C571D}" type="presParOf" srcId="{52657590-CC2F-444D-B238-4152316B5B69}" destId="{793DBB62-5A04-45DA-A20A-2BC44C1B8468}" srcOrd="0" destOrd="0" presId="urn:microsoft.com/office/officeart/2005/8/layout/vList4"/>
    <dgm:cxn modelId="{99F8A269-6201-4E81-B118-9F301D3777FA}" type="presParOf" srcId="{52657590-CC2F-444D-B238-4152316B5B69}" destId="{3E1DC398-4DE3-4EDF-B67A-3F8C854E0D06}" srcOrd="1" destOrd="0" presId="urn:microsoft.com/office/officeart/2005/8/layout/vList4"/>
    <dgm:cxn modelId="{E87E7FAF-2F88-4AC6-A6B8-3122687ED8ED}" type="presParOf" srcId="{52657590-CC2F-444D-B238-4152316B5B69}" destId="{09E925A0-01A5-4800-8E16-B620FE254556}" srcOrd="2" destOrd="0" presId="urn:microsoft.com/office/officeart/2005/8/layout/vList4"/>
    <dgm:cxn modelId="{50EE44BA-0FF1-4ABB-81B1-49181D55DD57}" type="presParOf" srcId="{EFD1A600-A1DF-4A73-BA3E-2047B3968729}" destId="{A0388433-E0F4-49A4-90F1-2AC0217364AE}" srcOrd="3" destOrd="0" presId="urn:microsoft.com/office/officeart/2005/8/layout/vList4"/>
    <dgm:cxn modelId="{A7AD01E6-7EBF-4986-87F6-F27437FFB9C1}" type="presParOf" srcId="{EFD1A600-A1DF-4A73-BA3E-2047B3968729}" destId="{D340AEAB-AC12-4B59-B839-BBFBA0D8EE6B}" srcOrd="4" destOrd="0" presId="urn:microsoft.com/office/officeart/2005/8/layout/vList4"/>
    <dgm:cxn modelId="{11455CC1-1DF1-4FC3-ACC9-6A43226E93B3}" type="presParOf" srcId="{D340AEAB-AC12-4B59-B839-BBFBA0D8EE6B}" destId="{2CE3D5F1-0E77-4C05-8067-15009E789BBA}" srcOrd="0" destOrd="0" presId="urn:microsoft.com/office/officeart/2005/8/layout/vList4"/>
    <dgm:cxn modelId="{7F5D78FE-C0A9-44A5-A0A9-A8C29846C12F}" type="presParOf" srcId="{D340AEAB-AC12-4B59-B839-BBFBA0D8EE6B}" destId="{9D4283D8-5D3C-4853-B288-614EF0BC4F57}" srcOrd="1" destOrd="0" presId="urn:microsoft.com/office/officeart/2005/8/layout/vList4"/>
    <dgm:cxn modelId="{F81F3C31-E57B-4747-8E6E-FC9D297E4018}" type="presParOf" srcId="{D340AEAB-AC12-4B59-B839-BBFBA0D8EE6B}" destId="{6DD8FC6F-B4A7-40DE-B7BF-72AE0996DECC}" srcOrd="2" destOrd="0" presId="urn:microsoft.com/office/officeart/2005/8/layout/vList4"/>
    <dgm:cxn modelId="{BB2C1E0B-E365-4C81-9DB9-6F2D7826107E}" type="presParOf" srcId="{EFD1A600-A1DF-4A73-BA3E-2047B3968729}" destId="{7263388E-F6BD-4C61-875F-149888CA626C}" srcOrd="5" destOrd="0" presId="urn:microsoft.com/office/officeart/2005/8/layout/vList4"/>
    <dgm:cxn modelId="{846C9CD4-1691-4197-BE83-EA59E160CEB2}" type="presParOf" srcId="{EFD1A600-A1DF-4A73-BA3E-2047B3968729}" destId="{EFF063FD-BBEB-4BC9-96D2-FEE7CC6DC4D3}" srcOrd="6" destOrd="0" presId="urn:microsoft.com/office/officeart/2005/8/layout/vList4"/>
    <dgm:cxn modelId="{DF2C35D5-040C-4764-9A52-EC1EE4C2E708}" type="presParOf" srcId="{EFF063FD-BBEB-4BC9-96D2-FEE7CC6DC4D3}" destId="{5E94C101-DD32-4C60-A7AD-4FD9D920AB0F}" srcOrd="0" destOrd="0" presId="urn:microsoft.com/office/officeart/2005/8/layout/vList4"/>
    <dgm:cxn modelId="{3A74F959-5377-498D-B0E4-1FBC0768378B}" type="presParOf" srcId="{EFF063FD-BBEB-4BC9-96D2-FEE7CC6DC4D3}" destId="{2EACC761-1FF3-4C24-BEA6-371B26343B7F}" srcOrd="1" destOrd="0" presId="urn:microsoft.com/office/officeart/2005/8/layout/vList4"/>
    <dgm:cxn modelId="{5F69117C-0818-4AD0-8784-F912D37864EF}" type="presParOf" srcId="{EFF063FD-BBEB-4BC9-96D2-FEE7CC6DC4D3}" destId="{6ABB5CD2-D4D3-4E5E-93F1-2C43B189FD6D}" srcOrd="2" destOrd="0" presId="urn:microsoft.com/office/officeart/2005/8/layout/vList4"/>
    <dgm:cxn modelId="{999110A0-7A28-419F-AE06-0B6EEE361E01}" type="presParOf" srcId="{EFD1A600-A1DF-4A73-BA3E-2047B3968729}" destId="{93C41214-9D6D-466F-9D95-E37F48CCD573}" srcOrd="7" destOrd="0" presId="urn:microsoft.com/office/officeart/2005/8/layout/vList4"/>
    <dgm:cxn modelId="{6755D4B4-EB7E-4006-B2D2-08BB2B1E0834}" type="presParOf" srcId="{EFD1A600-A1DF-4A73-BA3E-2047B3968729}" destId="{F5F505E8-A957-46A9-A792-65C46FD1A3A6}" srcOrd="8" destOrd="0" presId="urn:microsoft.com/office/officeart/2005/8/layout/vList4"/>
    <dgm:cxn modelId="{00932FC8-0848-4BDD-BB3C-26BD2FE07FF3}" type="presParOf" srcId="{F5F505E8-A957-46A9-A792-65C46FD1A3A6}" destId="{6CAFB5E6-0AC7-4B41-BB49-11482E33725E}" srcOrd="0" destOrd="0" presId="urn:microsoft.com/office/officeart/2005/8/layout/vList4"/>
    <dgm:cxn modelId="{C1B93FD0-4B1B-4AD0-8AD7-658A7BB4E094}" type="presParOf" srcId="{F5F505E8-A957-46A9-A792-65C46FD1A3A6}" destId="{9EA98DEF-B09B-45FE-9204-C48A0082B3F4}" srcOrd="1" destOrd="0" presId="urn:microsoft.com/office/officeart/2005/8/layout/vList4"/>
    <dgm:cxn modelId="{4133D30B-3BFC-4893-BEFE-9F943D53DEF8}" type="presParOf" srcId="{F5F505E8-A957-46A9-A792-65C46FD1A3A6}" destId="{9D74AFC1-6CE0-4620-9894-82DCDEA686C0}" srcOrd="2" destOrd="0" presId="urn:microsoft.com/office/officeart/2005/8/layout/vList4"/>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82A89C-666B-4935-8D82-BC2AD0A61584}" type="doc">
      <dgm:prSet loTypeId="urn:microsoft.com/office/officeart/2005/8/layout/gear1" loCatId="process" qsTypeId="urn:microsoft.com/office/officeart/2005/8/quickstyle/3d1" qsCatId="3D" csTypeId="urn:microsoft.com/office/officeart/2005/8/colors/colorful1#6" csCatId="colorful" phldr="1"/>
      <dgm:spPr/>
      <dgm:t>
        <a:bodyPr/>
        <a:lstStyle/>
        <a:p>
          <a:endParaRPr lang="en-ZA"/>
        </a:p>
      </dgm:t>
    </dgm:pt>
    <dgm:pt modelId="{A6320D5A-D6B3-4E78-B4B6-C7E2766B0C3C}">
      <dgm:prSet/>
      <dgm:spPr/>
      <dgm:t>
        <a:bodyPr/>
        <a:lstStyle/>
        <a:p>
          <a:pPr rtl="0"/>
          <a:r>
            <a:rPr lang="en-ZA" b="1" dirty="0"/>
            <a:t>TWO-YEAR WARRANTY</a:t>
          </a:r>
        </a:p>
      </dgm:t>
    </dgm:pt>
    <dgm:pt modelId="{F52F420A-4991-43E7-86B9-C7C00399E982}" type="parTrans" cxnId="{DB1FB03D-DBF0-4B1C-8550-B07B0DB3885B}">
      <dgm:prSet/>
      <dgm:spPr/>
      <dgm:t>
        <a:bodyPr/>
        <a:lstStyle/>
        <a:p>
          <a:endParaRPr lang="en-ZA"/>
        </a:p>
      </dgm:t>
    </dgm:pt>
    <dgm:pt modelId="{332230E2-89BF-45D8-8830-E301E0300F03}" type="sibTrans" cxnId="{DB1FB03D-DBF0-4B1C-8550-B07B0DB3885B}">
      <dgm:prSet/>
      <dgm:spPr/>
      <dgm:t>
        <a:bodyPr/>
        <a:lstStyle/>
        <a:p>
          <a:endParaRPr lang="en-ZA"/>
        </a:p>
      </dgm:t>
    </dgm:pt>
    <dgm:pt modelId="{2D0489AC-E0C8-41B4-82DF-B3873FAD45F9}">
      <dgm:prSet custT="1"/>
      <dgm:spPr/>
      <dgm:t>
        <a:bodyPr/>
        <a:lstStyle/>
        <a:p>
          <a:pPr rtl="0"/>
          <a:r>
            <a:rPr lang="en-ZA" sz="1700" b="1" dirty="0"/>
            <a:t>During warranty period, </a:t>
          </a:r>
          <a:endParaRPr lang="en-ZA" sz="1200" b="1" dirty="0"/>
        </a:p>
      </dgm:t>
    </dgm:pt>
    <dgm:pt modelId="{4484E98C-D8F1-4CCD-9D35-E6137242837C}" type="parTrans" cxnId="{BE0AD43C-C825-4892-9F4B-DA87D54DFC8E}">
      <dgm:prSet/>
      <dgm:spPr/>
      <dgm:t>
        <a:bodyPr/>
        <a:lstStyle/>
        <a:p>
          <a:endParaRPr lang="en-ZA"/>
        </a:p>
      </dgm:t>
    </dgm:pt>
    <dgm:pt modelId="{19588867-D93A-4083-8C39-8E033896596F}" type="sibTrans" cxnId="{BE0AD43C-C825-4892-9F4B-DA87D54DFC8E}">
      <dgm:prSet/>
      <dgm:spPr/>
      <dgm:t>
        <a:bodyPr/>
        <a:lstStyle/>
        <a:p>
          <a:endParaRPr lang="en-ZA"/>
        </a:p>
      </dgm:t>
    </dgm:pt>
    <dgm:pt modelId="{B1481D4F-2278-470F-A048-8916BA6C1C47}">
      <dgm:prSet custT="1"/>
      <dgm:spPr/>
      <dgm:t>
        <a:bodyPr/>
        <a:lstStyle/>
        <a:p>
          <a:pPr rtl="0"/>
          <a:r>
            <a:rPr lang="en-ZA" sz="1800" b="1" dirty="0"/>
            <a:t>any defective unit will be replaced by authorized distributors. </a:t>
          </a:r>
        </a:p>
        <a:p>
          <a:pPr rtl="0"/>
          <a:r>
            <a:rPr lang="en-ZA" sz="1200" b="1" dirty="0"/>
            <a:t>(Terms &amp; Conditions Apply)</a:t>
          </a:r>
        </a:p>
      </dgm:t>
    </dgm:pt>
    <dgm:pt modelId="{93758A5F-C268-45D4-BBAE-E1DB20F483E1}" type="parTrans" cxnId="{56C80619-E825-415F-82F4-B9F753D600B2}">
      <dgm:prSet/>
      <dgm:spPr/>
      <dgm:t>
        <a:bodyPr/>
        <a:lstStyle/>
        <a:p>
          <a:endParaRPr lang="en-ZA"/>
        </a:p>
      </dgm:t>
    </dgm:pt>
    <dgm:pt modelId="{BD23EED4-7DEA-404A-A929-4F33D812FC4B}" type="sibTrans" cxnId="{56C80619-E825-415F-82F4-B9F753D600B2}">
      <dgm:prSet/>
      <dgm:spPr/>
      <dgm:t>
        <a:bodyPr/>
        <a:lstStyle/>
        <a:p>
          <a:endParaRPr lang="en-ZA"/>
        </a:p>
      </dgm:t>
    </dgm:pt>
    <dgm:pt modelId="{A3C5BAB9-29A8-4A51-88FB-361A1F9C7CB1}" type="pres">
      <dgm:prSet presAssocID="{5282A89C-666B-4935-8D82-BC2AD0A61584}" presName="composite" presStyleCnt="0">
        <dgm:presLayoutVars>
          <dgm:chMax val="3"/>
          <dgm:animLvl val="lvl"/>
          <dgm:resizeHandles val="exact"/>
        </dgm:presLayoutVars>
      </dgm:prSet>
      <dgm:spPr/>
    </dgm:pt>
    <dgm:pt modelId="{88EC6DC5-1EC0-43DB-A27F-CA28FF44563C}" type="pres">
      <dgm:prSet presAssocID="{B1481D4F-2278-470F-A048-8916BA6C1C47}" presName="gear1" presStyleLbl="node1" presStyleIdx="0" presStyleCnt="3">
        <dgm:presLayoutVars>
          <dgm:chMax val="1"/>
          <dgm:bulletEnabled val="1"/>
        </dgm:presLayoutVars>
      </dgm:prSet>
      <dgm:spPr/>
    </dgm:pt>
    <dgm:pt modelId="{E79E19C8-B5BD-4AAC-8963-B08321D86648}" type="pres">
      <dgm:prSet presAssocID="{B1481D4F-2278-470F-A048-8916BA6C1C47}" presName="gear1srcNode" presStyleLbl="node1" presStyleIdx="0" presStyleCnt="3"/>
      <dgm:spPr/>
    </dgm:pt>
    <dgm:pt modelId="{BC03E722-2CBA-4C83-9E1C-68F4A27FFE42}" type="pres">
      <dgm:prSet presAssocID="{B1481D4F-2278-470F-A048-8916BA6C1C47}" presName="gear1dstNode" presStyleLbl="node1" presStyleIdx="0" presStyleCnt="3"/>
      <dgm:spPr/>
    </dgm:pt>
    <dgm:pt modelId="{DE033A9F-6AAC-40DE-AB37-EAD2123BBFF7}" type="pres">
      <dgm:prSet presAssocID="{2D0489AC-E0C8-41B4-82DF-B3873FAD45F9}" presName="gear2" presStyleLbl="node1" presStyleIdx="1" presStyleCnt="3">
        <dgm:presLayoutVars>
          <dgm:chMax val="1"/>
          <dgm:bulletEnabled val="1"/>
        </dgm:presLayoutVars>
      </dgm:prSet>
      <dgm:spPr/>
    </dgm:pt>
    <dgm:pt modelId="{E454E6A6-14AA-4EFE-B861-1B1C94FBB977}" type="pres">
      <dgm:prSet presAssocID="{2D0489AC-E0C8-41B4-82DF-B3873FAD45F9}" presName="gear2srcNode" presStyleLbl="node1" presStyleIdx="1" presStyleCnt="3"/>
      <dgm:spPr/>
    </dgm:pt>
    <dgm:pt modelId="{22A3F774-CFCB-45E3-AD42-93F3B5DEBD40}" type="pres">
      <dgm:prSet presAssocID="{2D0489AC-E0C8-41B4-82DF-B3873FAD45F9}" presName="gear2dstNode" presStyleLbl="node1" presStyleIdx="1" presStyleCnt="3"/>
      <dgm:spPr/>
    </dgm:pt>
    <dgm:pt modelId="{0F3B3B03-E09A-415C-9370-FFE068DDCD70}" type="pres">
      <dgm:prSet presAssocID="{A6320D5A-D6B3-4E78-B4B6-C7E2766B0C3C}" presName="gear3" presStyleLbl="node1" presStyleIdx="2" presStyleCnt="3"/>
      <dgm:spPr/>
    </dgm:pt>
    <dgm:pt modelId="{04ED7259-F404-4DD1-9685-3149DF33C19E}" type="pres">
      <dgm:prSet presAssocID="{A6320D5A-D6B3-4E78-B4B6-C7E2766B0C3C}" presName="gear3tx" presStyleLbl="node1" presStyleIdx="2" presStyleCnt="3">
        <dgm:presLayoutVars>
          <dgm:chMax val="1"/>
          <dgm:bulletEnabled val="1"/>
        </dgm:presLayoutVars>
      </dgm:prSet>
      <dgm:spPr/>
    </dgm:pt>
    <dgm:pt modelId="{45A685EF-B45B-4EEC-973F-87BBB595906D}" type="pres">
      <dgm:prSet presAssocID="{A6320D5A-D6B3-4E78-B4B6-C7E2766B0C3C}" presName="gear3srcNode" presStyleLbl="node1" presStyleIdx="2" presStyleCnt="3"/>
      <dgm:spPr/>
    </dgm:pt>
    <dgm:pt modelId="{51B083B8-8835-414B-BDC5-BF689F06B0EA}" type="pres">
      <dgm:prSet presAssocID="{A6320D5A-D6B3-4E78-B4B6-C7E2766B0C3C}" presName="gear3dstNode" presStyleLbl="node1" presStyleIdx="2" presStyleCnt="3"/>
      <dgm:spPr/>
    </dgm:pt>
    <dgm:pt modelId="{B7A45A15-45DC-4400-A546-73EDF99C5793}" type="pres">
      <dgm:prSet presAssocID="{BD23EED4-7DEA-404A-A929-4F33D812FC4B}" presName="connector1" presStyleLbl="sibTrans2D1" presStyleIdx="0" presStyleCnt="3"/>
      <dgm:spPr/>
    </dgm:pt>
    <dgm:pt modelId="{0712666F-5AB0-421B-8E0A-0479F875A74D}" type="pres">
      <dgm:prSet presAssocID="{19588867-D93A-4083-8C39-8E033896596F}" presName="connector2" presStyleLbl="sibTrans2D1" presStyleIdx="1" presStyleCnt="3"/>
      <dgm:spPr/>
    </dgm:pt>
    <dgm:pt modelId="{8F23153F-250D-4D31-9B63-493CE784BFD2}" type="pres">
      <dgm:prSet presAssocID="{332230E2-89BF-45D8-8830-E301E0300F03}" presName="connector3" presStyleLbl="sibTrans2D1" presStyleIdx="2" presStyleCnt="3" custLinFactNeighborX="1457" custLinFactNeighborY="433"/>
      <dgm:spPr/>
    </dgm:pt>
  </dgm:ptLst>
  <dgm:cxnLst>
    <dgm:cxn modelId="{56C80619-E825-415F-82F4-B9F753D600B2}" srcId="{5282A89C-666B-4935-8D82-BC2AD0A61584}" destId="{B1481D4F-2278-470F-A048-8916BA6C1C47}" srcOrd="0" destOrd="0" parTransId="{93758A5F-C268-45D4-BBAE-E1DB20F483E1}" sibTransId="{BD23EED4-7DEA-404A-A929-4F33D812FC4B}"/>
    <dgm:cxn modelId="{BFB54B1D-2ADA-40E3-B544-BAAE22A6B1FE}" type="presOf" srcId="{B1481D4F-2278-470F-A048-8916BA6C1C47}" destId="{88EC6DC5-1EC0-43DB-A27F-CA28FF44563C}" srcOrd="0" destOrd="0" presId="urn:microsoft.com/office/officeart/2005/8/layout/gear1"/>
    <dgm:cxn modelId="{BE0AD43C-C825-4892-9F4B-DA87D54DFC8E}" srcId="{5282A89C-666B-4935-8D82-BC2AD0A61584}" destId="{2D0489AC-E0C8-41B4-82DF-B3873FAD45F9}" srcOrd="1" destOrd="0" parTransId="{4484E98C-D8F1-4CCD-9D35-E6137242837C}" sibTransId="{19588867-D93A-4083-8C39-8E033896596F}"/>
    <dgm:cxn modelId="{DB1FB03D-DBF0-4B1C-8550-B07B0DB3885B}" srcId="{5282A89C-666B-4935-8D82-BC2AD0A61584}" destId="{A6320D5A-D6B3-4E78-B4B6-C7E2766B0C3C}" srcOrd="2" destOrd="0" parTransId="{F52F420A-4991-43E7-86B9-C7C00399E982}" sibTransId="{332230E2-89BF-45D8-8830-E301E0300F03}"/>
    <dgm:cxn modelId="{FD26DA6E-DBF6-4273-A9AE-FAAA6876C2A0}" type="presOf" srcId="{19588867-D93A-4083-8C39-8E033896596F}" destId="{0712666F-5AB0-421B-8E0A-0479F875A74D}" srcOrd="0" destOrd="0" presId="urn:microsoft.com/office/officeart/2005/8/layout/gear1"/>
    <dgm:cxn modelId="{329BF979-C392-46DF-86E9-965546D2DC08}" type="presOf" srcId="{2D0489AC-E0C8-41B4-82DF-B3873FAD45F9}" destId="{E454E6A6-14AA-4EFE-B861-1B1C94FBB977}" srcOrd="1" destOrd="0" presId="urn:microsoft.com/office/officeart/2005/8/layout/gear1"/>
    <dgm:cxn modelId="{41FF8F87-9EB3-48F8-9848-1967F391BC60}" type="presOf" srcId="{A6320D5A-D6B3-4E78-B4B6-C7E2766B0C3C}" destId="{51B083B8-8835-414B-BDC5-BF689F06B0EA}" srcOrd="3" destOrd="0" presId="urn:microsoft.com/office/officeart/2005/8/layout/gear1"/>
    <dgm:cxn modelId="{50EF6E92-449D-4D0F-BB02-AE1995F85967}" type="presOf" srcId="{5282A89C-666B-4935-8D82-BC2AD0A61584}" destId="{A3C5BAB9-29A8-4A51-88FB-361A1F9C7CB1}" srcOrd="0" destOrd="0" presId="urn:microsoft.com/office/officeart/2005/8/layout/gear1"/>
    <dgm:cxn modelId="{5222A096-8112-40D9-B8E1-9B8977D10593}" type="presOf" srcId="{A6320D5A-D6B3-4E78-B4B6-C7E2766B0C3C}" destId="{0F3B3B03-E09A-415C-9370-FFE068DDCD70}" srcOrd="0" destOrd="0" presId="urn:microsoft.com/office/officeart/2005/8/layout/gear1"/>
    <dgm:cxn modelId="{21765F9E-7CB3-4FBA-B195-06EFF5B58B45}" type="presOf" srcId="{BD23EED4-7DEA-404A-A929-4F33D812FC4B}" destId="{B7A45A15-45DC-4400-A546-73EDF99C5793}" srcOrd="0" destOrd="0" presId="urn:microsoft.com/office/officeart/2005/8/layout/gear1"/>
    <dgm:cxn modelId="{343B53A0-B82D-44C3-939B-D2B51629E01C}" type="presOf" srcId="{A6320D5A-D6B3-4E78-B4B6-C7E2766B0C3C}" destId="{45A685EF-B45B-4EEC-973F-87BBB595906D}" srcOrd="2" destOrd="0" presId="urn:microsoft.com/office/officeart/2005/8/layout/gear1"/>
    <dgm:cxn modelId="{4D7608BA-48BC-4BD1-931D-FB8F7FDEA24F}" type="presOf" srcId="{2D0489AC-E0C8-41B4-82DF-B3873FAD45F9}" destId="{22A3F774-CFCB-45E3-AD42-93F3B5DEBD40}" srcOrd="2" destOrd="0" presId="urn:microsoft.com/office/officeart/2005/8/layout/gear1"/>
    <dgm:cxn modelId="{BB0FD0C5-FA5E-4B18-B8EE-5FF77B037AA8}" type="presOf" srcId="{B1481D4F-2278-470F-A048-8916BA6C1C47}" destId="{BC03E722-2CBA-4C83-9E1C-68F4A27FFE42}" srcOrd="2" destOrd="0" presId="urn:microsoft.com/office/officeart/2005/8/layout/gear1"/>
    <dgm:cxn modelId="{44BA55CC-2007-4921-8213-E0EA6C9E9FA6}" type="presOf" srcId="{B1481D4F-2278-470F-A048-8916BA6C1C47}" destId="{E79E19C8-B5BD-4AAC-8963-B08321D86648}" srcOrd="1" destOrd="0" presId="urn:microsoft.com/office/officeart/2005/8/layout/gear1"/>
    <dgm:cxn modelId="{93A6B7D4-7AEB-49B5-AB91-1BCEBEB8E447}" type="presOf" srcId="{A6320D5A-D6B3-4E78-B4B6-C7E2766B0C3C}" destId="{04ED7259-F404-4DD1-9685-3149DF33C19E}" srcOrd="1" destOrd="0" presId="urn:microsoft.com/office/officeart/2005/8/layout/gear1"/>
    <dgm:cxn modelId="{44BA0AE7-DA03-4D6A-A185-B7355756E7D0}" type="presOf" srcId="{332230E2-89BF-45D8-8830-E301E0300F03}" destId="{8F23153F-250D-4D31-9B63-493CE784BFD2}" srcOrd="0" destOrd="0" presId="urn:microsoft.com/office/officeart/2005/8/layout/gear1"/>
    <dgm:cxn modelId="{69E2A6FC-E292-403B-BE29-7F2041F19691}" type="presOf" srcId="{2D0489AC-E0C8-41B4-82DF-B3873FAD45F9}" destId="{DE033A9F-6AAC-40DE-AB37-EAD2123BBFF7}" srcOrd="0" destOrd="0" presId="urn:microsoft.com/office/officeart/2005/8/layout/gear1"/>
    <dgm:cxn modelId="{C7053994-3335-455D-87B6-128D7424DEE2}" type="presParOf" srcId="{A3C5BAB9-29A8-4A51-88FB-361A1F9C7CB1}" destId="{88EC6DC5-1EC0-43DB-A27F-CA28FF44563C}" srcOrd="0" destOrd="0" presId="urn:microsoft.com/office/officeart/2005/8/layout/gear1"/>
    <dgm:cxn modelId="{28ECA9F7-E3FB-4279-947E-C35394388915}" type="presParOf" srcId="{A3C5BAB9-29A8-4A51-88FB-361A1F9C7CB1}" destId="{E79E19C8-B5BD-4AAC-8963-B08321D86648}" srcOrd="1" destOrd="0" presId="urn:microsoft.com/office/officeart/2005/8/layout/gear1"/>
    <dgm:cxn modelId="{784028AB-15B9-49F9-B56E-0A5C222E639A}" type="presParOf" srcId="{A3C5BAB9-29A8-4A51-88FB-361A1F9C7CB1}" destId="{BC03E722-2CBA-4C83-9E1C-68F4A27FFE42}" srcOrd="2" destOrd="0" presId="urn:microsoft.com/office/officeart/2005/8/layout/gear1"/>
    <dgm:cxn modelId="{573663AC-8FC2-4F4A-BFF5-B8B76AC63C81}" type="presParOf" srcId="{A3C5BAB9-29A8-4A51-88FB-361A1F9C7CB1}" destId="{DE033A9F-6AAC-40DE-AB37-EAD2123BBFF7}" srcOrd="3" destOrd="0" presId="urn:microsoft.com/office/officeart/2005/8/layout/gear1"/>
    <dgm:cxn modelId="{03FA5E62-2670-40B2-A997-BF6F71CA34D8}" type="presParOf" srcId="{A3C5BAB9-29A8-4A51-88FB-361A1F9C7CB1}" destId="{E454E6A6-14AA-4EFE-B861-1B1C94FBB977}" srcOrd="4" destOrd="0" presId="urn:microsoft.com/office/officeart/2005/8/layout/gear1"/>
    <dgm:cxn modelId="{BB63D073-6BDE-459C-8990-44E47D39461F}" type="presParOf" srcId="{A3C5BAB9-29A8-4A51-88FB-361A1F9C7CB1}" destId="{22A3F774-CFCB-45E3-AD42-93F3B5DEBD40}" srcOrd="5" destOrd="0" presId="urn:microsoft.com/office/officeart/2005/8/layout/gear1"/>
    <dgm:cxn modelId="{BDB30021-CB1B-4EF7-A894-8A4568D49FDF}" type="presParOf" srcId="{A3C5BAB9-29A8-4A51-88FB-361A1F9C7CB1}" destId="{0F3B3B03-E09A-415C-9370-FFE068DDCD70}" srcOrd="6" destOrd="0" presId="urn:microsoft.com/office/officeart/2005/8/layout/gear1"/>
    <dgm:cxn modelId="{EBED9958-CE58-46A8-AC35-A9383D691A8A}" type="presParOf" srcId="{A3C5BAB9-29A8-4A51-88FB-361A1F9C7CB1}" destId="{04ED7259-F404-4DD1-9685-3149DF33C19E}" srcOrd="7" destOrd="0" presId="urn:microsoft.com/office/officeart/2005/8/layout/gear1"/>
    <dgm:cxn modelId="{0E7779FA-2F17-4F28-A36B-F51212A6D9B1}" type="presParOf" srcId="{A3C5BAB9-29A8-4A51-88FB-361A1F9C7CB1}" destId="{45A685EF-B45B-4EEC-973F-87BBB595906D}" srcOrd="8" destOrd="0" presId="urn:microsoft.com/office/officeart/2005/8/layout/gear1"/>
    <dgm:cxn modelId="{B2EA3CD4-AA84-4E09-BFEC-B71CF5FFAC56}" type="presParOf" srcId="{A3C5BAB9-29A8-4A51-88FB-361A1F9C7CB1}" destId="{51B083B8-8835-414B-BDC5-BF689F06B0EA}" srcOrd="9" destOrd="0" presId="urn:microsoft.com/office/officeart/2005/8/layout/gear1"/>
    <dgm:cxn modelId="{124E94D9-4EB3-473D-9743-708F6B922F9E}" type="presParOf" srcId="{A3C5BAB9-29A8-4A51-88FB-361A1F9C7CB1}" destId="{B7A45A15-45DC-4400-A546-73EDF99C5793}" srcOrd="10" destOrd="0" presId="urn:microsoft.com/office/officeart/2005/8/layout/gear1"/>
    <dgm:cxn modelId="{A29E034D-5379-4508-ACB4-5B33B9CD64D1}" type="presParOf" srcId="{A3C5BAB9-29A8-4A51-88FB-361A1F9C7CB1}" destId="{0712666F-5AB0-421B-8E0A-0479F875A74D}" srcOrd="11" destOrd="0" presId="urn:microsoft.com/office/officeart/2005/8/layout/gear1"/>
    <dgm:cxn modelId="{52B0C828-8E15-4114-9C2B-F57C57201561}" type="presParOf" srcId="{A3C5BAB9-29A8-4A51-88FB-361A1F9C7CB1}" destId="{8F23153F-250D-4D31-9B63-493CE784BFD2}"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B091AF-F141-463E-B10E-CE4293FB5DC4}" type="doc">
      <dgm:prSet loTypeId="urn:microsoft.com/office/officeart/2005/8/layout/vList2" loCatId="list" qsTypeId="urn:microsoft.com/office/officeart/2005/8/quickstyle/3d1" qsCatId="3D" csTypeId="urn:microsoft.com/office/officeart/2005/8/colors/colorful1#22" csCatId="colorful" phldr="1"/>
      <dgm:spPr/>
      <dgm:t>
        <a:bodyPr/>
        <a:lstStyle/>
        <a:p>
          <a:endParaRPr lang="en-ZA"/>
        </a:p>
      </dgm:t>
    </dgm:pt>
    <dgm:pt modelId="{4E338DB0-AC1A-4ACA-A722-06E09B500881}">
      <dgm:prSet/>
      <dgm:spPr/>
      <dgm:t>
        <a:bodyPr/>
        <a:lstStyle/>
        <a:p>
          <a:pPr rtl="0"/>
          <a:r>
            <a:rPr lang="en-ZA" dirty="0"/>
            <a:t>Proactive maintenance has now received worldwide attention as the single most important means of achieving savings unsurpassed by conventional maintenance techniques.  James C. Fitch. P.E.</a:t>
          </a:r>
        </a:p>
      </dgm:t>
    </dgm:pt>
    <dgm:pt modelId="{CF2CEE44-6799-4ABD-8B8E-28F221194456}" type="parTrans" cxnId="{5A1240A9-9ED4-4B7B-9CB6-A4C0F6A1B2A3}">
      <dgm:prSet/>
      <dgm:spPr/>
      <dgm:t>
        <a:bodyPr/>
        <a:lstStyle/>
        <a:p>
          <a:endParaRPr lang="en-ZA"/>
        </a:p>
      </dgm:t>
    </dgm:pt>
    <dgm:pt modelId="{F419FAAA-00FC-4511-96C9-9674160698E7}" type="sibTrans" cxnId="{5A1240A9-9ED4-4B7B-9CB6-A4C0F6A1B2A3}">
      <dgm:prSet/>
      <dgm:spPr/>
      <dgm:t>
        <a:bodyPr/>
        <a:lstStyle/>
        <a:p>
          <a:endParaRPr lang="en-ZA"/>
        </a:p>
      </dgm:t>
    </dgm:pt>
    <dgm:pt modelId="{80D2669D-D4DC-419B-8070-394CA1088524}">
      <dgm:prSet/>
      <dgm:spPr/>
      <dgm:t>
        <a:bodyPr/>
        <a:lstStyle/>
        <a:p>
          <a:pPr rtl="0"/>
          <a:r>
            <a:rPr lang="en-ZA" dirty="0"/>
            <a:t>Much of the maintenance in most plants is performed in accordance to guesswork based on an owner’s manual as opposed to the machine’s true condition and need.  A Forbes Magazine study</a:t>
          </a:r>
        </a:p>
      </dgm:t>
    </dgm:pt>
    <dgm:pt modelId="{A861221B-5B62-4983-AC4A-27BED8EFD41F}" type="parTrans" cxnId="{8BA3E8C8-5DCC-4764-B5D0-3CAE4DAD7039}">
      <dgm:prSet/>
      <dgm:spPr/>
      <dgm:t>
        <a:bodyPr/>
        <a:lstStyle/>
        <a:p>
          <a:endParaRPr lang="en-ZA"/>
        </a:p>
      </dgm:t>
    </dgm:pt>
    <dgm:pt modelId="{51A08714-3BA8-4269-A050-3A42DF031222}" type="sibTrans" cxnId="{8BA3E8C8-5DCC-4764-B5D0-3CAE4DAD7039}">
      <dgm:prSet/>
      <dgm:spPr/>
      <dgm:t>
        <a:bodyPr/>
        <a:lstStyle/>
        <a:p>
          <a:endParaRPr lang="en-ZA"/>
        </a:p>
      </dgm:t>
    </dgm:pt>
    <dgm:pt modelId="{74AA619C-8C21-42B9-9C44-3FFD5F3E8ABE}">
      <dgm:prSet/>
      <dgm:spPr/>
      <dgm:t>
        <a:bodyPr/>
        <a:lstStyle/>
        <a:p>
          <a:pPr rtl="0"/>
          <a:r>
            <a:rPr lang="en-ZA" dirty="0"/>
            <a:t>It is almost certain that equipment is either being over‐lubricated or under lubricated, and with most sites, management doesn’t know which.  Lubrication Engineer, UNOCAL Corp.</a:t>
          </a:r>
        </a:p>
      </dgm:t>
    </dgm:pt>
    <dgm:pt modelId="{264E8179-8312-4406-AB58-CFECE611F895}" type="parTrans" cxnId="{42CC39DC-9F11-4024-8C4A-5350FABF265B}">
      <dgm:prSet/>
      <dgm:spPr/>
      <dgm:t>
        <a:bodyPr/>
        <a:lstStyle/>
        <a:p>
          <a:endParaRPr lang="en-ZA"/>
        </a:p>
      </dgm:t>
    </dgm:pt>
    <dgm:pt modelId="{FA6E03E2-A806-4B1A-95E6-8B090B4979B9}" type="sibTrans" cxnId="{42CC39DC-9F11-4024-8C4A-5350FABF265B}">
      <dgm:prSet/>
      <dgm:spPr/>
      <dgm:t>
        <a:bodyPr/>
        <a:lstStyle/>
        <a:p>
          <a:endParaRPr lang="en-ZA"/>
        </a:p>
      </dgm:t>
    </dgm:pt>
    <dgm:pt modelId="{4D844E75-C083-482B-B9D9-CF920FC876D6}">
      <dgm:prSet/>
      <dgm:spPr/>
      <dgm:t>
        <a:bodyPr/>
        <a:lstStyle/>
        <a:p>
          <a:pPr rtl="0"/>
          <a:r>
            <a:rPr lang="en-ZA" dirty="0"/>
            <a:t>6‐7% of the gross national product (240 billion) is required just to repair the damage caused by mechanical wear. Wear occurs as a result of poor lubrication practices.  Massachusetts Institute of Technology</a:t>
          </a:r>
        </a:p>
      </dgm:t>
    </dgm:pt>
    <dgm:pt modelId="{08644F65-B87D-44A4-9C60-00D3D108D9A3}" type="parTrans" cxnId="{8EA03366-11EB-40B0-86AC-D9DB6DD9C238}">
      <dgm:prSet/>
      <dgm:spPr/>
      <dgm:t>
        <a:bodyPr/>
        <a:lstStyle/>
        <a:p>
          <a:endParaRPr lang="en-ZA"/>
        </a:p>
      </dgm:t>
    </dgm:pt>
    <dgm:pt modelId="{3536D854-7C91-4BD6-9806-2AC66907D4AF}" type="sibTrans" cxnId="{8EA03366-11EB-40B0-86AC-D9DB6DD9C238}">
      <dgm:prSet/>
      <dgm:spPr/>
      <dgm:t>
        <a:bodyPr/>
        <a:lstStyle/>
        <a:p>
          <a:endParaRPr lang="en-ZA"/>
        </a:p>
      </dgm:t>
    </dgm:pt>
    <dgm:pt modelId="{5960C2DD-6F32-40FB-BD10-21E16F41ED38}" type="pres">
      <dgm:prSet presAssocID="{1AB091AF-F141-463E-B10E-CE4293FB5DC4}" presName="linear" presStyleCnt="0">
        <dgm:presLayoutVars>
          <dgm:animLvl val="lvl"/>
          <dgm:resizeHandles val="exact"/>
        </dgm:presLayoutVars>
      </dgm:prSet>
      <dgm:spPr/>
    </dgm:pt>
    <dgm:pt modelId="{2A53EC02-36AC-4B55-BF24-DDA50FB8F82F}" type="pres">
      <dgm:prSet presAssocID="{4E338DB0-AC1A-4ACA-A722-06E09B500881}" presName="parentText" presStyleLbl="node1" presStyleIdx="0" presStyleCnt="4" custLinFactNeighborX="-2311" custLinFactNeighborY="49915">
        <dgm:presLayoutVars>
          <dgm:chMax val="0"/>
          <dgm:bulletEnabled val="1"/>
        </dgm:presLayoutVars>
      </dgm:prSet>
      <dgm:spPr/>
    </dgm:pt>
    <dgm:pt modelId="{235B954C-1CC0-4F5D-A953-D9C4BDE48F07}" type="pres">
      <dgm:prSet presAssocID="{F419FAAA-00FC-4511-96C9-9674160698E7}" presName="spacer" presStyleCnt="0"/>
      <dgm:spPr/>
    </dgm:pt>
    <dgm:pt modelId="{D0D04005-80EC-451A-8B99-F8125FE32C7C}" type="pres">
      <dgm:prSet presAssocID="{80D2669D-D4DC-419B-8070-394CA1088524}" presName="parentText" presStyleLbl="node1" presStyleIdx="1" presStyleCnt="4">
        <dgm:presLayoutVars>
          <dgm:chMax val="0"/>
          <dgm:bulletEnabled val="1"/>
        </dgm:presLayoutVars>
      </dgm:prSet>
      <dgm:spPr/>
    </dgm:pt>
    <dgm:pt modelId="{F2A85CB3-731D-489A-A44B-7CFDB792967E}" type="pres">
      <dgm:prSet presAssocID="{51A08714-3BA8-4269-A050-3A42DF031222}" presName="spacer" presStyleCnt="0"/>
      <dgm:spPr/>
    </dgm:pt>
    <dgm:pt modelId="{4586360C-F450-4D1C-8365-FDEF1921D1A3}" type="pres">
      <dgm:prSet presAssocID="{74AA619C-8C21-42B9-9C44-3FFD5F3E8ABE}" presName="parentText" presStyleLbl="node1" presStyleIdx="2" presStyleCnt="4">
        <dgm:presLayoutVars>
          <dgm:chMax val="0"/>
          <dgm:bulletEnabled val="1"/>
        </dgm:presLayoutVars>
      </dgm:prSet>
      <dgm:spPr/>
    </dgm:pt>
    <dgm:pt modelId="{1AD72B7B-48F8-4ADD-AC5C-C49BE16F9871}" type="pres">
      <dgm:prSet presAssocID="{FA6E03E2-A806-4B1A-95E6-8B090B4979B9}" presName="spacer" presStyleCnt="0"/>
      <dgm:spPr/>
    </dgm:pt>
    <dgm:pt modelId="{5915E0F5-D367-4390-A26C-145CE52EED05}" type="pres">
      <dgm:prSet presAssocID="{4D844E75-C083-482B-B9D9-CF920FC876D6}" presName="parentText" presStyleLbl="node1" presStyleIdx="3" presStyleCnt="4">
        <dgm:presLayoutVars>
          <dgm:chMax val="0"/>
          <dgm:bulletEnabled val="1"/>
        </dgm:presLayoutVars>
      </dgm:prSet>
      <dgm:spPr/>
    </dgm:pt>
  </dgm:ptLst>
  <dgm:cxnLst>
    <dgm:cxn modelId="{8EA03366-11EB-40B0-86AC-D9DB6DD9C238}" srcId="{1AB091AF-F141-463E-B10E-CE4293FB5DC4}" destId="{4D844E75-C083-482B-B9D9-CF920FC876D6}" srcOrd="3" destOrd="0" parTransId="{08644F65-B87D-44A4-9C60-00D3D108D9A3}" sibTransId="{3536D854-7C91-4BD6-9806-2AC66907D4AF}"/>
    <dgm:cxn modelId="{8697E252-8A7E-4095-9432-B9FD68D13DD4}" type="presOf" srcId="{80D2669D-D4DC-419B-8070-394CA1088524}" destId="{D0D04005-80EC-451A-8B99-F8125FE32C7C}" srcOrd="0" destOrd="0" presId="urn:microsoft.com/office/officeart/2005/8/layout/vList2"/>
    <dgm:cxn modelId="{4527B58F-DFAE-4E6A-90F5-F1AA559423CD}" type="presOf" srcId="{4D844E75-C083-482B-B9D9-CF920FC876D6}" destId="{5915E0F5-D367-4390-A26C-145CE52EED05}" srcOrd="0" destOrd="0" presId="urn:microsoft.com/office/officeart/2005/8/layout/vList2"/>
    <dgm:cxn modelId="{5A1240A9-9ED4-4B7B-9CB6-A4C0F6A1B2A3}" srcId="{1AB091AF-F141-463E-B10E-CE4293FB5DC4}" destId="{4E338DB0-AC1A-4ACA-A722-06E09B500881}" srcOrd="0" destOrd="0" parTransId="{CF2CEE44-6799-4ABD-8B8E-28F221194456}" sibTransId="{F419FAAA-00FC-4511-96C9-9674160698E7}"/>
    <dgm:cxn modelId="{06163AC7-08F4-46BB-BBBD-E5B625A27DFC}" type="presOf" srcId="{74AA619C-8C21-42B9-9C44-3FFD5F3E8ABE}" destId="{4586360C-F450-4D1C-8365-FDEF1921D1A3}" srcOrd="0" destOrd="0" presId="urn:microsoft.com/office/officeart/2005/8/layout/vList2"/>
    <dgm:cxn modelId="{8BA3E8C8-5DCC-4764-B5D0-3CAE4DAD7039}" srcId="{1AB091AF-F141-463E-B10E-CE4293FB5DC4}" destId="{80D2669D-D4DC-419B-8070-394CA1088524}" srcOrd="1" destOrd="0" parTransId="{A861221B-5B62-4983-AC4A-27BED8EFD41F}" sibTransId="{51A08714-3BA8-4269-A050-3A42DF031222}"/>
    <dgm:cxn modelId="{C12C21D7-E7D3-4754-8CFB-0FBE132F76D8}" type="presOf" srcId="{4E338DB0-AC1A-4ACA-A722-06E09B500881}" destId="{2A53EC02-36AC-4B55-BF24-DDA50FB8F82F}" srcOrd="0" destOrd="0" presId="urn:microsoft.com/office/officeart/2005/8/layout/vList2"/>
    <dgm:cxn modelId="{12D675D8-275E-4A24-A056-3210968296C8}" type="presOf" srcId="{1AB091AF-F141-463E-B10E-CE4293FB5DC4}" destId="{5960C2DD-6F32-40FB-BD10-21E16F41ED38}" srcOrd="0" destOrd="0" presId="urn:microsoft.com/office/officeart/2005/8/layout/vList2"/>
    <dgm:cxn modelId="{42CC39DC-9F11-4024-8C4A-5350FABF265B}" srcId="{1AB091AF-F141-463E-B10E-CE4293FB5DC4}" destId="{74AA619C-8C21-42B9-9C44-3FFD5F3E8ABE}" srcOrd="2" destOrd="0" parTransId="{264E8179-8312-4406-AB58-CFECE611F895}" sibTransId="{FA6E03E2-A806-4B1A-95E6-8B090B4979B9}"/>
    <dgm:cxn modelId="{F82836C5-1D69-4023-BEAE-056E10C25250}" type="presParOf" srcId="{5960C2DD-6F32-40FB-BD10-21E16F41ED38}" destId="{2A53EC02-36AC-4B55-BF24-DDA50FB8F82F}" srcOrd="0" destOrd="0" presId="urn:microsoft.com/office/officeart/2005/8/layout/vList2"/>
    <dgm:cxn modelId="{C9D70C16-CEC5-4766-8E89-BA695AB7669E}" type="presParOf" srcId="{5960C2DD-6F32-40FB-BD10-21E16F41ED38}" destId="{235B954C-1CC0-4F5D-A953-D9C4BDE48F07}" srcOrd="1" destOrd="0" presId="urn:microsoft.com/office/officeart/2005/8/layout/vList2"/>
    <dgm:cxn modelId="{ED7CDF8F-3907-4206-87DA-394484131C05}" type="presParOf" srcId="{5960C2DD-6F32-40FB-BD10-21E16F41ED38}" destId="{D0D04005-80EC-451A-8B99-F8125FE32C7C}" srcOrd="2" destOrd="0" presId="urn:microsoft.com/office/officeart/2005/8/layout/vList2"/>
    <dgm:cxn modelId="{4121F6B2-CF2D-44DE-AA7B-DA0BC6AC3774}" type="presParOf" srcId="{5960C2DD-6F32-40FB-BD10-21E16F41ED38}" destId="{F2A85CB3-731D-489A-A44B-7CFDB792967E}" srcOrd="3" destOrd="0" presId="urn:microsoft.com/office/officeart/2005/8/layout/vList2"/>
    <dgm:cxn modelId="{A847148A-03C2-459A-B17F-A553BB987C34}" type="presParOf" srcId="{5960C2DD-6F32-40FB-BD10-21E16F41ED38}" destId="{4586360C-F450-4D1C-8365-FDEF1921D1A3}" srcOrd="4" destOrd="0" presId="urn:microsoft.com/office/officeart/2005/8/layout/vList2"/>
    <dgm:cxn modelId="{1C7095C3-94D4-45FB-AF65-E90EA48B4647}" type="presParOf" srcId="{5960C2DD-6F32-40FB-BD10-21E16F41ED38}" destId="{1AD72B7B-48F8-4ADD-AC5C-C49BE16F9871}" srcOrd="5" destOrd="0" presId="urn:microsoft.com/office/officeart/2005/8/layout/vList2"/>
    <dgm:cxn modelId="{91416481-BBA0-48FF-8E21-3AE7099B3FF6}" type="presParOf" srcId="{5960C2DD-6F32-40FB-BD10-21E16F41ED38}" destId="{5915E0F5-D367-4390-A26C-145CE52EED0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DB21B1-6742-4792-BB6E-A4B7C96CB369}" type="doc">
      <dgm:prSet loTypeId="urn:microsoft.com/office/officeart/2005/8/layout/vList2" loCatId="list" qsTypeId="urn:microsoft.com/office/officeart/2005/8/quickstyle/3d2" qsCatId="3D" csTypeId="urn:microsoft.com/office/officeart/2005/8/colors/colorful1#23" csCatId="colorful" phldr="1"/>
      <dgm:spPr/>
      <dgm:t>
        <a:bodyPr/>
        <a:lstStyle/>
        <a:p>
          <a:endParaRPr lang="en-ZA"/>
        </a:p>
      </dgm:t>
    </dgm:pt>
    <dgm:pt modelId="{5E2ED059-2C75-4F5A-AE85-F41D281F943D}">
      <dgm:prSet/>
      <dgm:spPr/>
      <dgm:t>
        <a:bodyPr/>
        <a:lstStyle/>
        <a:p>
          <a:pPr rtl="0"/>
          <a:r>
            <a:rPr lang="en-ZA" dirty="0"/>
            <a:t>A lubrication/contamination control program was implemented plant wide that reduced the cumulative frequency of all tribological failures (from wear &amp; contamination) by 90%.  Nippon Steel</a:t>
          </a:r>
        </a:p>
      </dgm:t>
    </dgm:pt>
    <dgm:pt modelId="{A5085C5C-8F94-4E8F-A907-06E827747F5C}" type="parTrans" cxnId="{7F7295B0-5900-4C60-9B12-C6F403FF14AF}">
      <dgm:prSet/>
      <dgm:spPr/>
      <dgm:t>
        <a:bodyPr/>
        <a:lstStyle/>
        <a:p>
          <a:endParaRPr lang="en-ZA"/>
        </a:p>
      </dgm:t>
    </dgm:pt>
    <dgm:pt modelId="{8E35AF49-DD03-4660-B244-F3F7115E30F8}" type="sibTrans" cxnId="{7F7295B0-5900-4C60-9B12-C6F403FF14AF}">
      <dgm:prSet/>
      <dgm:spPr/>
      <dgm:t>
        <a:bodyPr/>
        <a:lstStyle/>
        <a:p>
          <a:endParaRPr lang="en-ZA"/>
        </a:p>
      </dgm:t>
    </dgm:pt>
    <dgm:pt modelId="{3CCD590D-C439-4944-8E04-022F93EC3EA5}">
      <dgm:prSet/>
      <dgm:spPr/>
      <dgm:t>
        <a:bodyPr/>
        <a:lstStyle/>
        <a:p>
          <a:pPr rtl="0"/>
          <a:r>
            <a:rPr lang="en-ZA" dirty="0"/>
            <a:t>A study was done that concluded lubrication system cleanliness extended time between repairs by 20‐50 times depending on level of cleanliness.  The British Hydromechanics Research Assn.</a:t>
          </a:r>
        </a:p>
      </dgm:t>
    </dgm:pt>
    <dgm:pt modelId="{CABAA81C-1E58-43AD-B0D8-9A804C492C58}" type="parTrans" cxnId="{66AC07EA-74B7-4168-977B-6A725CADA2AC}">
      <dgm:prSet/>
      <dgm:spPr/>
      <dgm:t>
        <a:bodyPr/>
        <a:lstStyle/>
        <a:p>
          <a:endParaRPr lang="en-ZA"/>
        </a:p>
      </dgm:t>
    </dgm:pt>
    <dgm:pt modelId="{BA933F61-C442-4A0D-B91E-9573B885FD15}" type="sibTrans" cxnId="{66AC07EA-74B7-4168-977B-6A725CADA2AC}">
      <dgm:prSet/>
      <dgm:spPr/>
      <dgm:t>
        <a:bodyPr/>
        <a:lstStyle/>
        <a:p>
          <a:endParaRPr lang="en-ZA"/>
        </a:p>
      </dgm:t>
    </dgm:pt>
    <dgm:pt modelId="{77D92186-1172-4391-877D-EA0D792566BA}">
      <dgm:prSet/>
      <dgm:spPr/>
      <dgm:t>
        <a:bodyPr/>
        <a:lstStyle/>
        <a:p>
          <a:pPr rtl="0"/>
          <a:r>
            <a:rPr lang="en-ZA" dirty="0"/>
            <a:t>International Paper reported a 90% reduction in bearing failures in just six months after they implemented a lubrication/ contamination control program in their Pine Bluff Paper Mill.    International Paper Company</a:t>
          </a:r>
        </a:p>
      </dgm:t>
    </dgm:pt>
    <dgm:pt modelId="{DDB4104A-D619-4BF9-A0F5-E36242DA2460}" type="parTrans" cxnId="{AE9951D3-E1FF-4640-9E98-0951B2942765}">
      <dgm:prSet/>
      <dgm:spPr/>
      <dgm:t>
        <a:bodyPr/>
        <a:lstStyle/>
        <a:p>
          <a:endParaRPr lang="en-ZA"/>
        </a:p>
      </dgm:t>
    </dgm:pt>
    <dgm:pt modelId="{87B41F9C-98B5-42D3-A771-30768AA40BEF}" type="sibTrans" cxnId="{AE9951D3-E1FF-4640-9E98-0951B2942765}">
      <dgm:prSet/>
      <dgm:spPr/>
      <dgm:t>
        <a:bodyPr/>
        <a:lstStyle/>
        <a:p>
          <a:endParaRPr lang="en-ZA"/>
        </a:p>
      </dgm:t>
    </dgm:pt>
    <dgm:pt modelId="{176822DF-02F8-46A4-BD5C-F654F291CB07}">
      <dgm:prSet/>
      <dgm:spPr/>
      <dgm:t>
        <a:bodyPr/>
        <a:lstStyle/>
        <a:p>
          <a:pPr rtl="0"/>
          <a:r>
            <a:rPr lang="en-ZA" dirty="0"/>
            <a:t>It is generally accepted in the lubrication community that 60% of all mechanical failures are due to inadequate or improper lubrication practices.  Kenneth Bannister, Lubrication for industry</a:t>
          </a:r>
        </a:p>
      </dgm:t>
    </dgm:pt>
    <dgm:pt modelId="{8AC2FB37-264D-4E34-B409-68627B25AFE5}" type="parTrans" cxnId="{9CBCF416-44EE-4A64-BFAD-5B649EEF9654}">
      <dgm:prSet/>
      <dgm:spPr/>
      <dgm:t>
        <a:bodyPr/>
        <a:lstStyle/>
        <a:p>
          <a:endParaRPr lang="en-ZA"/>
        </a:p>
      </dgm:t>
    </dgm:pt>
    <dgm:pt modelId="{D48C07DF-F2FB-407D-B114-12C2D70047A1}" type="sibTrans" cxnId="{9CBCF416-44EE-4A64-BFAD-5B649EEF9654}">
      <dgm:prSet/>
      <dgm:spPr/>
      <dgm:t>
        <a:bodyPr/>
        <a:lstStyle/>
        <a:p>
          <a:endParaRPr lang="en-ZA"/>
        </a:p>
      </dgm:t>
    </dgm:pt>
    <dgm:pt modelId="{CC55AF68-19F7-4BCF-8139-7DD79A21B933}" type="pres">
      <dgm:prSet presAssocID="{EEDB21B1-6742-4792-BB6E-A4B7C96CB369}" presName="linear" presStyleCnt="0">
        <dgm:presLayoutVars>
          <dgm:animLvl val="lvl"/>
          <dgm:resizeHandles val="exact"/>
        </dgm:presLayoutVars>
      </dgm:prSet>
      <dgm:spPr/>
    </dgm:pt>
    <dgm:pt modelId="{C20C75E4-2F38-406B-A3A7-F00E425A319F}" type="pres">
      <dgm:prSet presAssocID="{5E2ED059-2C75-4F5A-AE85-F41D281F943D}" presName="parentText" presStyleLbl="node1" presStyleIdx="0" presStyleCnt="4">
        <dgm:presLayoutVars>
          <dgm:chMax val="0"/>
          <dgm:bulletEnabled val="1"/>
        </dgm:presLayoutVars>
      </dgm:prSet>
      <dgm:spPr/>
    </dgm:pt>
    <dgm:pt modelId="{D42F2635-B6AF-4597-B7D6-A530A1B685D7}" type="pres">
      <dgm:prSet presAssocID="{8E35AF49-DD03-4660-B244-F3F7115E30F8}" presName="spacer" presStyleCnt="0"/>
      <dgm:spPr/>
    </dgm:pt>
    <dgm:pt modelId="{80250A4C-3B60-4781-BCA6-B8A607C99ADE}" type="pres">
      <dgm:prSet presAssocID="{3CCD590D-C439-4944-8E04-022F93EC3EA5}" presName="parentText" presStyleLbl="node1" presStyleIdx="1" presStyleCnt="4">
        <dgm:presLayoutVars>
          <dgm:chMax val="0"/>
          <dgm:bulletEnabled val="1"/>
        </dgm:presLayoutVars>
      </dgm:prSet>
      <dgm:spPr/>
    </dgm:pt>
    <dgm:pt modelId="{77340FC6-A469-4C22-A877-C99FCEC2E2E8}" type="pres">
      <dgm:prSet presAssocID="{BA933F61-C442-4A0D-B91E-9573B885FD15}" presName="spacer" presStyleCnt="0"/>
      <dgm:spPr/>
    </dgm:pt>
    <dgm:pt modelId="{17A69A1D-79D9-478B-9CBA-72A412BDB349}" type="pres">
      <dgm:prSet presAssocID="{77D92186-1172-4391-877D-EA0D792566BA}" presName="parentText" presStyleLbl="node1" presStyleIdx="2" presStyleCnt="4">
        <dgm:presLayoutVars>
          <dgm:chMax val="0"/>
          <dgm:bulletEnabled val="1"/>
        </dgm:presLayoutVars>
      </dgm:prSet>
      <dgm:spPr/>
    </dgm:pt>
    <dgm:pt modelId="{2D29A0D2-191F-40D4-94CD-8F08CC119274}" type="pres">
      <dgm:prSet presAssocID="{87B41F9C-98B5-42D3-A771-30768AA40BEF}" presName="spacer" presStyleCnt="0"/>
      <dgm:spPr/>
    </dgm:pt>
    <dgm:pt modelId="{14B985D1-2D64-4DE1-B186-461073242C4A}" type="pres">
      <dgm:prSet presAssocID="{176822DF-02F8-46A4-BD5C-F654F291CB07}" presName="parentText" presStyleLbl="node1" presStyleIdx="3" presStyleCnt="4">
        <dgm:presLayoutVars>
          <dgm:chMax val="0"/>
          <dgm:bulletEnabled val="1"/>
        </dgm:presLayoutVars>
      </dgm:prSet>
      <dgm:spPr/>
    </dgm:pt>
  </dgm:ptLst>
  <dgm:cxnLst>
    <dgm:cxn modelId="{070FE10F-2B28-4736-B3FD-6B06186A3865}" type="presOf" srcId="{176822DF-02F8-46A4-BD5C-F654F291CB07}" destId="{14B985D1-2D64-4DE1-B186-461073242C4A}" srcOrd="0" destOrd="0" presId="urn:microsoft.com/office/officeart/2005/8/layout/vList2"/>
    <dgm:cxn modelId="{9CBCF416-44EE-4A64-BFAD-5B649EEF9654}" srcId="{EEDB21B1-6742-4792-BB6E-A4B7C96CB369}" destId="{176822DF-02F8-46A4-BD5C-F654F291CB07}" srcOrd="3" destOrd="0" parTransId="{8AC2FB37-264D-4E34-B409-68627B25AFE5}" sibTransId="{D48C07DF-F2FB-407D-B114-12C2D70047A1}"/>
    <dgm:cxn modelId="{847CE61D-395D-473D-BFE5-9F6F7CCD1C76}" type="presOf" srcId="{77D92186-1172-4391-877D-EA0D792566BA}" destId="{17A69A1D-79D9-478B-9CBA-72A412BDB349}" srcOrd="0" destOrd="0" presId="urn:microsoft.com/office/officeart/2005/8/layout/vList2"/>
    <dgm:cxn modelId="{99C51945-BF23-44A4-A735-43C92DE016BF}" type="presOf" srcId="{3CCD590D-C439-4944-8E04-022F93EC3EA5}" destId="{80250A4C-3B60-4781-BCA6-B8A607C99ADE}" srcOrd="0" destOrd="0" presId="urn:microsoft.com/office/officeart/2005/8/layout/vList2"/>
    <dgm:cxn modelId="{2A87D57A-FE6C-4FEE-B6C9-2B3795AE9985}" type="presOf" srcId="{EEDB21B1-6742-4792-BB6E-A4B7C96CB369}" destId="{CC55AF68-19F7-4BCF-8139-7DD79A21B933}" srcOrd="0" destOrd="0" presId="urn:microsoft.com/office/officeart/2005/8/layout/vList2"/>
    <dgm:cxn modelId="{7F7295B0-5900-4C60-9B12-C6F403FF14AF}" srcId="{EEDB21B1-6742-4792-BB6E-A4B7C96CB369}" destId="{5E2ED059-2C75-4F5A-AE85-F41D281F943D}" srcOrd="0" destOrd="0" parTransId="{A5085C5C-8F94-4E8F-A907-06E827747F5C}" sibTransId="{8E35AF49-DD03-4660-B244-F3F7115E30F8}"/>
    <dgm:cxn modelId="{AE9951D3-E1FF-4640-9E98-0951B2942765}" srcId="{EEDB21B1-6742-4792-BB6E-A4B7C96CB369}" destId="{77D92186-1172-4391-877D-EA0D792566BA}" srcOrd="2" destOrd="0" parTransId="{DDB4104A-D619-4BF9-A0F5-E36242DA2460}" sibTransId="{87B41F9C-98B5-42D3-A771-30768AA40BEF}"/>
    <dgm:cxn modelId="{66AC07EA-74B7-4168-977B-6A725CADA2AC}" srcId="{EEDB21B1-6742-4792-BB6E-A4B7C96CB369}" destId="{3CCD590D-C439-4944-8E04-022F93EC3EA5}" srcOrd="1" destOrd="0" parTransId="{CABAA81C-1E58-43AD-B0D8-9A804C492C58}" sibTransId="{BA933F61-C442-4A0D-B91E-9573B885FD15}"/>
    <dgm:cxn modelId="{23393CF7-6FFD-41D1-ADEE-CEEF82F3BBA6}" type="presOf" srcId="{5E2ED059-2C75-4F5A-AE85-F41D281F943D}" destId="{C20C75E4-2F38-406B-A3A7-F00E425A319F}" srcOrd="0" destOrd="0" presId="urn:microsoft.com/office/officeart/2005/8/layout/vList2"/>
    <dgm:cxn modelId="{2586A947-0342-42D7-A26D-DB826D0379B5}" type="presParOf" srcId="{CC55AF68-19F7-4BCF-8139-7DD79A21B933}" destId="{C20C75E4-2F38-406B-A3A7-F00E425A319F}" srcOrd="0" destOrd="0" presId="urn:microsoft.com/office/officeart/2005/8/layout/vList2"/>
    <dgm:cxn modelId="{875FD1D7-06A4-4141-93DB-376F05D54437}" type="presParOf" srcId="{CC55AF68-19F7-4BCF-8139-7DD79A21B933}" destId="{D42F2635-B6AF-4597-B7D6-A530A1B685D7}" srcOrd="1" destOrd="0" presId="urn:microsoft.com/office/officeart/2005/8/layout/vList2"/>
    <dgm:cxn modelId="{49FE3176-CC84-4916-B9FB-FB2FD2A19663}" type="presParOf" srcId="{CC55AF68-19F7-4BCF-8139-7DD79A21B933}" destId="{80250A4C-3B60-4781-BCA6-B8A607C99ADE}" srcOrd="2" destOrd="0" presId="urn:microsoft.com/office/officeart/2005/8/layout/vList2"/>
    <dgm:cxn modelId="{697021AA-AC38-4ACA-BF2D-D70F67A832C7}" type="presParOf" srcId="{CC55AF68-19F7-4BCF-8139-7DD79A21B933}" destId="{77340FC6-A469-4C22-A877-C99FCEC2E2E8}" srcOrd="3" destOrd="0" presId="urn:microsoft.com/office/officeart/2005/8/layout/vList2"/>
    <dgm:cxn modelId="{5804AEED-CA5E-4F6D-94CD-6E1FA935B55C}" type="presParOf" srcId="{CC55AF68-19F7-4BCF-8139-7DD79A21B933}" destId="{17A69A1D-79D9-478B-9CBA-72A412BDB349}" srcOrd="4" destOrd="0" presId="urn:microsoft.com/office/officeart/2005/8/layout/vList2"/>
    <dgm:cxn modelId="{60C73F08-82BC-49CB-8E8F-C2EB436F7947}" type="presParOf" srcId="{CC55AF68-19F7-4BCF-8139-7DD79A21B933}" destId="{2D29A0D2-191F-40D4-94CD-8F08CC119274}" srcOrd="5" destOrd="0" presId="urn:microsoft.com/office/officeart/2005/8/layout/vList2"/>
    <dgm:cxn modelId="{C8DC2B0A-55CE-4A13-95FA-71D3A8361B54}" type="presParOf" srcId="{CC55AF68-19F7-4BCF-8139-7DD79A21B933}" destId="{14B985D1-2D64-4DE1-B186-461073242C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FC740F0-E40A-470D-81C5-040F0606048D}" type="doc">
      <dgm:prSet loTypeId="urn:microsoft.com/office/officeart/2005/8/layout/default" loCatId="list" qsTypeId="urn:microsoft.com/office/officeart/2005/8/quickstyle/3d1" qsCatId="3D" csTypeId="urn:microsoft.com/office/officeart/2005/8/colors/colorful1#1" csCatId="colorful" phldr="1"/>
      <dgm:spPr/>
      <dgm:t>
        <a:bodyPr/>
        <a:lstStyle/>
        <a:p>
          <a:endParaRPr lang="en-ZA"/>
        </a:p>
      </dgm:t>
    </dgm:pt>
    <dgm:pt modelId="{6B7A84C0-BCE5-46A8-99F3-AFC5858AE1D0}">
      <dgm:prSet/>
      <dgm:spPr/>
      <dgm:t>
        <a:bodyPr/>
        <a:lstStyle/>
        <a:p>
          <a:pPr rtl="0"/>
          <a:r>
            <a:rPr lang="en-ZA" dirty="0">
              <a:solidFill>
                <a:schemeClr val="tx1"/>
              </a:solidFill>
            </a:rPr>
            <a:t>1. steady, systematic, effective lubrication</a:t>
          </a:r>
        </a:p>
      </dgm:t>
    </dgm:pt>
    <dgm:pt modelId="{47F9136E-F849-467F-91C0-DA7608F5FBD0}" type="parTrans" cxnId="{0FE64042-B48C-4C7B-A6EC-C8391D67D7BF}">
      <dgm:prSet/>
      <dgm:spPr/>
      <dgm:t>
        <a:bodyPr/>
        <a:lstStyle/>
        <a:p>
          <a:endParaRPr lang="en-ZA">
            <a:solidFill>
              <a:schemeClr val="tx1"/>
            </a:solidFill>
          </a:endParaRPr>
        </a:p>
      </dgm:t>
    </dgm:pt>
    <dgm:pt modelId="{44EC1C7D-D974-4FA0-80A7-B57079C78547}" type="sibTrans" cxnId="{0FE64042-B48C-4C7B-A6EC-C8391D67D7BF}">
      <dgm:prSet/>
      <dgm:spPr/>
      <dgm:t>
        <a:bodyPr/>
        <a:lstStyle/>
        <a:p>
          <a:endParaRPr lang="en-ZA">
            <a:solidFill>
              <a:schemeClr val="tx1"/>
            </a:solidFill>
          </a:endParaRPr>
        </a:p>
      </dgm:t>
    </dgm:pt>
    <dgm:pt modelId="{51890F41-9344-4858-8351-2E87371BD06D}">
      <dgm:prSet/>
      <dgm:spPr/>
      <dgm:t>
        <a:bodyPr/>
        <a:lstStyle/>
        <a:p>
          <a:pPr rtl="0"/>
          <a:r>
            <a:rPr lang="en-ZA" dirty="0">
              <a:solidFill>
                <a:schemeClr val="tx1"/>
              </a:solidFill>
            </a:rPr>
            <a:t>2. long-term saving through effective maintenance management</a:t>
          </a:r>
        </a:p>
      </dgm:t>
    </dgm:pt>
    <dgm:pt modelId="{DF8974D5-A71B-481D-95D7-1EFCDE410D28}" type="parTrans" cxnId="{9DF38489-5099-4ACF-82BC-FB7BCFF02F48}">
      <dgm:prSet/>
      <dgm:spPr/>
      <dgm:t>
        <a:bodyPr/>
        <a:lstStyle/>
        <a:p>
          <a:endParaRPr lang="en-ZA">
            <a:solidFill>
              <a:schemeClr val="tx1"/>
            </a:solidFill>
          </a:endParaRPr>
        </a:p>
      </dgm:t>
    </dgm:pt>
    <dgm:pt modelId="{BC9D11A8-1ADE-4C4E-B492-D9D9C075F1E6}" type="sibTrans" cxnId="{9DF38489-5099-4ACF-82BC-FB7BCFF02F48}">
      <dgm:prSet/>
      <dgm:spPr/>
      <dgm:t>
        <a:bodyPr/>
        <a:lstStyle/>
        <a:p>
          <a:endParaRPr lang="en-ZA">
            <a:solidFill>
              <a:schemeClr val="tx1"/>
            </a:solidFill>
          </a:endParaRPr>
        </a:p>
      </dgm:t>
    </dgm:pt>
    <dgm:pt modelId="{9F398651-882D-445B-917C-1989263EB391}">
      <dgm:prSet/>
      <dgm:spPr/>
      <dgm:t>
        <a:bodyPr/>
        <a:lstStyle/>
        <a:p>
          <a:pPr rtl="0"/>
          <a:r>
            <a:rPr lang="en-ZA" dirty="0">
              <a:solidFill>
                <a:schemeClr val="tx1"/>
              </a:solidFill>
            </a:rPr>
            <a:t>4. Excellent technical support and service</a:t>
          </a:r>
        </a:p>
      </dgm:t>
    </dgm:pt>
    <dgm:pt modelId="{670E347B-B15D-40B7-BC61-412717E524B7}" type="parTrans" cxnId="{74BD30FF-EDD0-4731-96ED-5E60173F3F6B}">
      <dgm:prSet/>
      <dgm:spPr/>
      <dgm:t>
        <a:bodyPr/>
        <a:lstStyle/>
        <a:p>
          <a:endParaRPr lang="en-ZA">
            <a:solidFill>
              <a:schemeClr val="tx1"/>
            </a:solidFill>
          </a:endParaRPr>
        </a:p>
      </dgm:t>
    </dgm:pt>
    <dgm:pt modelId="{9957C6C9-7C16-423D-842B-D38A122A213F}" type="sibTrans" cxnId="{74BD30FF-EDD0-4731-96ED-5E60173F3F6B}">
      <dgm:prSet/>
      <dgm:spPr/>
      <dgm:t>
        <a:bodyPr/>
        <a:lstStyle/>
        <a:p>
          <a:endParaRPr lang="en-ZA">
            <a:solidFill>
              <a:schemeClr val="tx1"/>
            </a:solidFill>
          </a:endParaRPr>
        </a:p>
      </dgm:t>
    </dgm:pt>
    <dgm:pt modelId="{1A4D18D1-F9E6-498D-B377-E4EADFDE79F8}">
      <dgm:prSet/>
      <dgm:spPr/>
      <dgm:t>
        <a:bodyPr/>
        <a:lstStyle/>
        <a:p>
          <a:pPr rtl="0"/>
          <a:r>
            <a:rPr lang="en-ZA" dirty="0">
              <a:solidFill>
                <a:schemeClr val="tx1"/>
              </a:solidFill>
            </a:rPr>
            <a:t>5. Reduced production downtimes</a:t>
          </a:r>
        </a:p>
      </dgm:t>
    </dgm:pt>
    <dgm:pt modelId="{A8B43B1C-F1A8-4778-8FE8-0116233BF020}" type="parTrans" cxnId="{E8EF43EA-E9AE-44A7-9AF9-DAD209EB2E49}">
      <dgm:prSet/>
      <dgm:spPr/>
      <dgm:t>
        <a:bodyPr/>
        <a:lstStyle/>
        <a:p>
          <a:endParaRPr lang="en-ZA">
            <a:solidFill>
              <a:schemeClr val="tx1"/>
            </a:solidFill>
          </a:endParaRPr>
        </a:p>
      </dgm:t>
    </dgm:pt>
    <dgm:pt modelId="{3344D9DF-A30A-4409-8C57-3D68C9F5DDF4}" type="sibTrans" cxnId="{E8EF43EA-E9AE-44A7-9AF9-DAD209EB2E49}">
      <dgm:prSet/>
      <dgm:spPr/>
      <dgm:t>
        <a:bodyPr/>
        <a:lstStyle/>
        <a:p>
          <a:endParaRPr lang="en-ZA">
            <a:solidFill>
              <a:schemeClr val="tx1"/>
            </a:solidFill>
          </a:endParaRPr>
        </a:p>
      </dgm:t>
    </dgm:pt>
    <dgm:pt modelId="{01756624-AC6A-4FD5-84C3-F3C03EFECAFD}">
      <dgm:prSet/>
      <dgm:spPr/>
      <dgm:t>
        <a:bodyPr/>
        <a:lstStyle/>
        <a:p>
          <a:pPr rtl="0"/>
          <a:r>
            <a:rPr lang="en-ZA" dirty="0">
              <a:solidFill>
                <a:schemeClr val="tx1"/>
              </a:solidFill>
            </a:rPr>
            <a:t>6. </a:t>
          </a:r>
          <a:r>
            <a:rPr lang="en-ZA" dirty="0">
              <a:solidFill>
                <a:schemeClr val="tx1"/>
              </a:solidFill>
              <a:effectLst>
                <a:outerShdw blurRad="38100" dist="38100" dir="2700000" algn="tl">
                  <a:srgbClr val="000000">
                    <a:alpha val="43137"/>
                  </a:srgbClr>
                </a:outerShdw>
              </a:effectLst>
            </a:rPr>
            <a:t>REMOVE UNCERTAINTY with </a:t>
          </a:r>
          <a:r>
            <a:rPr lang="en-ZA" dirty="0">
              <a:solidFill>
                <a:schemeClr val="tx1"/>
              </a:solidFill>
            </a:rPr>
            <a:t>hi-tech condition monitoring</a:t>
          </a:r>
        </a:p>
      </dgm:t>
    </dgm:pt>
    <dgm:pt modelId="{75BDADEA-6430-4F46-8681-E346ACF31DC7}" type="parTrans" cxnId="{D6EAF47F-FB17-404B-882C-1F6C14C67510}">
      <dgm:prSet/>
      <dgm:spPr/>
      <dgm:t>
        <a:bodyPr/>
        <a:lstStyle/>
        <a:p>
          <a:endParaRPr lang="en-ZA">
            <a:solidFill>
              <a:schemeClr val="tx1"/>
            </a:solidFill>
          </a:endParaRPr>
        </a:p>
      </dgm:t>
    </dgm:pt>
    <dgm:pt modelId="{B050EB72-F46B-4BB8-97EA-D24659A9D166}" type="sibTrans" cxnId="{D6EAF47F-FB17-404B-882C-1F6C14C67510}">
      <dgm:prSet/>
      <dgm:spPr/>
      <dgm:t>
        <a:bodyPr/>
        <a:lstStyle/>
        <a:p>
          <a:endParaRPr lang="en-ZA">
            <a:solidFill>
              <a:schemeClr val="tx1"/>
            </a:solidFill>
          </a:endParaRPr>
        </a:p>
      </dgm:t>
    </dgm:pt>
    <dgm:pt modelId="{B1ED565B-8FB1-4E70-82EF-B91008198226}">
      <dgm:prSet/>
      <dgm:spPr/>
      <dgm:t>
        <a:bodyPr/>
        <a:lstStyle/>
        <a:p>
          <a:pPr rtl="0"/>
          <a:r>
            <a:rPr lang="en-ZA" dirty="0">
              <a:solidFill>
                <a:schemeClr val="tx1"/>
              </a:solidFill>
            </a:rPr>
            <a:t>3. enhanced  job safety by eliminating difficult manual lubrication</a:t>
          </a:r>
        </a:p>
      </dgm:t>
    </dgm:pt>
    <dgm:pt modelId="{0ADEFDDF-CE0D-4731-B285-6F6AF59B9611}" type="parTrans" cxnId="{6AF44F9C-7D6E-41E3-92EA-7DD7B6E44E95}">
      <dgm:prSet/>
      <dgm:spPr/>
      <dgm:t>
        <a:bodyPr/>
        <a:lstStyle/>
        <a:p>
          <a:endParaRPr lang="en-ZA">
            <a:solidFill>
              <a:schemeClr val="tx1"/>
            </a:solidFill>
          </a:endParaRPr>
        </a:p>
      </dgm:t>
    </dgm:pt>
    <dgm:pt modelId="{CAA098BA-9F15-4758-B828-74258CC7CE69}" type="sibTrans" cxnId="{6AF44F9C-7D6E-41E3-92EA-7DD7B6E44E95}">
      <dgm:prSet/>
      <dgm:spPr/>
      <dgm:t>
        <a:bodyPr/>
        <a:lstStyle/>
        <a:p>
          <a:endParaRPr lang="en-ZA">
            <a:solidFill>
              <a:schemeClr val="tx1"/>
            </a:solidFill>
          </a:endParaRPr>
        </a:p>
      </dgm:t>
    </dgm:pt>
    <dgm:pt modelId="{5F77B890-F3FD-4B79-99AC-C3C3EF34A504}" type="pres">
      <dgm:prSet presAssocID="{7FC740F0-E40A-470D-81C5-040F0606048D}" presName="diagram" presStyleCnt="0">
        <dgm:presLayoutVars>
          <dgm:dir/>
          <dgm:resizeHandles val="exact"/>
        </dgm:presLayoutVars>
      </dgm:prSet>
      <dgm:spPr/>
    </dgm:pt>
    <dgm:pt modelId="{9042041F-4E2B-43A5-B23A-B1832B4777F6}" type="pres">
      <dgm:prSet presAssocID="{6B7A84C0-BCE5-46A8-99F3-AFC5858AE1D0}" presName="node" presStyleLbl="node1" presStyleIdx="0" presStyleCnt="6">
        <dgm:presLayoutVars>
          <dgm:bulletEnabled val="1"/>
        </dgm:presLayoutVars>
      </dgm:prSet>
      <dgm:spPr/>
    </dgm:pt>
    <dgm:pt modelId="{3FAAF2E1-7BDB-4522-9907-C56768540386}" type="pres">
      <dgm:prSet presAssocID="{44EC1C7D-D974-4FA0-80A7-B57079C78547}" presName="sibTrans" presStyleCnt="0"/>
      <dgm:spPr/>
    </dgm:pt>
    <dgm:pt modelId="{1D774024-81F7-49E2-96EB-8DC0511B1560}" type="pres">
      <dgm:prSet presAssocID="{51890F41-9344-4858-8351-2E87371BD06D}" presName="node" presStyleLbl="node1" presStyleIdx="1" presStyleCnt="6">
        <dgm:presLayoutVars>
          <dgm:bulletEnabled val="1"/>
        </dgm:presLayoutVars>
      </dgm:prSet>
      <dgm:spPr/>
    </dgm:pt>
    <dgm:pt modelId="{A0B67D62-BDCC-4D66-B4F4-BF3E0070BEEE}" type="pres">
      <dgm:prSet presAssocID="{BC9D11A8-1ADE-4C4E-B492-D9D9C075F1E6}" presName="sibTrans" presStyleCnt="0"/>
      <dgm:spPr/>
    </dgm:pt>
    <dgm:pt modelId="{283848D3-CA73-42BC-B9A5-B038EA8DA5F0}" type="pres">
      <dgm:prSet presAssocID="{B1ED565B-8FB1-4E70-82EF-B91008198226}" presName="node" presStyleLbl="node1" presStyleIdx="2" presStyleCnt="6">
        <dgm:presLayoutVars>
          <dgm:bulletEnabled val="1"/>
        </dgm:presLayoutVars>
      </dgm:prSet>
      <dgm:spPr/>
    </dgm:pt>
    <dgm:pt modelId="{F0BC7594-3972-4420-B6F0-6437444E914D}" type="pres">
      <dgm:prSet presAssocID="{CAA098BA-9F15-4758-B828-74258CC7CE69}" presName="sibTrans" presStyleCnt="0"/>
      <dgm:spPr/>
    </dgm:pt>
    <dgm:pt modelId="{A2C3031D-5D51-4EE3-BF75-1002B834A7FC}" type="pres">
      <dgm:prSet presAssocID="{9F398651-882D-445B-917C-1989263EB391}" presName="node" presStyleLbl="node1" presStyleIdx="3" presStyleCnt="6">
        <dgm:presLayoutVars>
          <dgm:bulletEnabled val="1"/>
        </dgm:presLayoutVars>
      </dgm:prSet>
      <dgm:spPr/>
    </dgm:pt>
    <dgm:pt modelId="{56440C40-7344-493F-84C5-5351E7DBD335}" type="pres">
      <dgm:prSet presAssocID="{9957C6C9-7C16-423D-842B-D38A122A213F}" presName="sibTrans" presStyleCnt="0"/>
      <dgm:spPr/>
    </dgm:pt>
    <dgm:pt modelId="{4C0EEEAF-0493-4AD0-9318-53519C332AE0}" type="pres">
      <dgm:prSet presAssocID="{1A4D18D1-F9E6-498D-B377-E4EADFDE79F8}" presName="node" presStyleLbl="node1" presStyleIdx="4" presStyleCnt="6">
        <dgm:presLayoutVars>
          <dgm:bulletEnabled val="1"/>
        </dgm:presLayoutVars>
      </dgm:prSet>
      <dgm:spPr/>
    </dgm:pt>
    <dgm:pt modelId="{BD833586-5217-4B48-B65F-83AF19B0E9E5}" type="pres">
      <dgm:prSet presAssocID="{3344D9DF-A30A-4409-8C57-3D68C9F5DDF4}" presName="sibTrans" presStyleCnt="0"/>
      <dgm:spPr/>
    </dgm:pt>
    <dgm:pt modelId="{C033B69C-3754-407E-9828-216DE0B0554D}" type="pres">
      <dgm:prSet presAssocID="{01756624-AC6A-4FD5-84C3-F3C03EFECAFD}" presName="node" presStyleLbl="node1" presStyleIdx="5" presStyleCnt="6">
        <dgm:presLayoutVars>
          <dgm:bulletEnabled val="1"/>
        </dgm:presLayoutVars>
      </dgm:prSet>
      <dgm:spPr/>
    </dgm:pt>
  </dgm:ptLst>
  <dgm:cxnLst>
    <dgm:cxn modelId="{4FF24B15-60C4-4F68-8522-10CDFB876CD7}" type="presOf" srcId="{01756624-AC6A-4FD5-84C3-F3C03EFECAFD}" destId="{C033B69C-3754-407E-9828-216DE0B0554D}" srcOrd="0" destOrd="0" presId="urn:microsoft.com/office/officeart/2005/8/layout/default"/>
    <dgm:cxn modelId="{DFCBC41D-1CA7-41D1-8BA0-B31BCB56B142}" type="presOf" srcId="{7FC740F0-E40A-470D-81C5-040F0606048D}" destId="{5F77B890-F3FD-4B79-99AC-C3C3EF34A504}" srcOrd="0" destOrd="0" presId="urn:microsoft.com/office/officeart/2005/8/layout/default"/>
    <dgm:cxn modelId="{399D9021-66B8-4BE6-AB18-CCC8F8ECF448}" type="presOf" srcId="{6B7A84C0-BCE5-46A8-99F3-AFC5858AE1D0}" destId="{9042041F-4E2B-43A5-B23A-B1832B4777F6}" srcOrd="0" destOrd="0" presId="urn:microsoft.com/office/officeart/2005/8/layout/default"/>
    <dgm:cxn modelId="{11AD9A3E-BD36-4B3C-8E78-DE832219CC78}" type="presOf" srcId="{B1ED565B-8FB1-4E70-82EF-B91008198226}" destId="{283848D3-CA73-42BC-B9A5-B038EA8DA5F0}" srcOrd="0" destOrd="0" presId="urn:microsoft.com/office/officeart/2005/8/layout/default"/>
    <dgm:cxn modelId="{0FE64042-B48C-4C7B-A6EC-C8391D67D7BF}" srcId="{7FC740F0-E40A-470D-81C5-040F0606048D}" destId="{6B7A84C0-BCE5-46A8-99F3-AFC5858AE1D0}" srcOrd="0" destOrd="0" parTransId="{47F9136E-F849-467F-91C0-DA7608F5FBD0}" sibTransId="{44EC1C7D-D974-4FA0-80A7-B57079C78547}"/>
    <dgm:cxn modelId="{D6EAF47F-FB17-404B-882C-1F6C14C67510}" srcId="{7FC740F0-E40A-470D-81C5-040F0606048D}" destId="{01756624-AC6A-4FD5-84C3-F3C03EFECAFD}" srcOrd="5" destOrd="0" parTransId="{75BDADEA-6430-4F46-8681-E346ACF31DC7}" sibTransId="{B050EB72-F46B-4BB8-97EA-D24659A9D166}"/>
    <dgm:cxn modelId="{DB331880-1624-46B0-8118-154C6ED4A41A}" type="presOf" srcId="{9F398651-882D-445B-917C-1989263EB391}" destId="{A2C3031D-5D51-4EE3-BF75-1002B834A7FC}" srcOrd="0" destOrd="0" presId="urn:microsoft.com/office/officeart/2005/8/layout/default"/>
    <dgm:cxn modelId="{9DF38489-5099-4ACF-82BC-FB7BCFF02F48}" srcId="{7FC740F0-E40A-470D-81C5-040F0606048D}" destId="{51890F41-9344-4858-8351-2E87371BD06D}" srcOrd="1" destOrd="0" parTransId="{DF8974D5-A71B-481D-95D7-1EFCDE410D28}" sibTransId="{BC9D11A8-1ADE-4C4E-B492-D9D9C075F1E6}"/>
    <dgm:cxn modelId="{0C591D8D-0329-42DB-A7D0-C1FC3D6A7931}" type="presOf" srcId="{1A4D18D1-F9E6-498D-B377-E4EADFDE79F8}" destId="{4C0EEEAF-0493-4AD0-9318-53519C332AE0}" srcOrd="0" destOrd="0" presId="urn:microsoft.com/office/officeart/2005/8/layout/default"/>
    <dgm:cxn modelId="{6AF44F9C-7D6E-41E3-92EA-7DD7B6E44E95}" srcId="{7FC740F0-E40A-470D-81C5-040F0606048D}" destId="{B1ED565B-8FB1-4E70-82EF-B91008198226}" srcOrd="2" destOrd="0" parTransId="{0ADEFDDF-CE0D-4731-B285-6F6AF59B9611}" sibTransId="{CAA098BA-9F15-4758-B828-74258CC7CE69}"/>
    <dgm:cxn modelId="{543929A4-F8A8-4B45-8C0D-453DCA8F82AE}" type="presOf" srcId="{51890F41-9344-4858-8351-2E87371BD06D}" destId="{1D774024-81F7-49E2-96EB-8DC0511B1560}" srcOrd="0" destOrd="0" presId="urn:microsoft.com/office/officeart/2005/8/layout/default"/>
    <dgm:cxn modelId="{E8EF43EA-E9AE-44A7-9AF9-DAD209EB2E49}" srcId="{7FC740F0-E40A-470D-81C5-040F0606048D}" destId="{1A4D18D1-F9E6-498D-B377-E4EADFDE79F8}" srcOrd="4" destOrd="0" parTransId="{A8B43B1C-F1A8-4778-8FE8-0116233BF020}" sibTransId="{3344D9DF-A30A-4409-8C57-3D68C9F5DDF4}"/>
    <dgm:cxn modelId="{74BD30FF-EDD0-4731-96ED-5E60173F3F6B}" srcId="{7FC740F0-E40A-470D-81C5-040F0606048D}" destId="{9F398651-882D-445B-917C-1989263EB391}" srcOrd="3" destOrd="0" parTransId="{670E347B-B15D-40B7-BC61-412717E524B7}" sibTransId="{9957C6C9-7C16-423D-842B-D38A122A213F}"/>
    <dgm:cxn modelId="{B498582D-8791-40B2-BB48-F182B942B77B}" type="presParOf" srcId="{5F77B890-F3FD-4B79-99AC-C3C3EF34A504}" destId="{9042041F-4E2B-43A5-B23A-B1832B4777F6}" srcOrd="0" destOrd="0" presId="urn:microsoft.com/office/officeart/2005/8/layout/default"/>
    <dgm:cxn modelId="{B9DF66F8-5684-40CB-829F-208BAC0376BF}" type="presParOf" srcId="{5F77B890-F3FD-4B79-99AC-C3C3EF34A504}" destId="{3FAAF2E1-7BDB-4522-9907-C56768540386}" srcOrd="1" destOrd="0" presId="urn:microsoft.com/office/officeart/2005/8/layout/default"/>
    <dgm:cxn modelId="{0A39C262-6483-434A-9E03-3BA12C4DB7FD}" type="presParOf" srcId="{5F77B890-F3FD-4B79-99AC-C3C3EF34A504}" destId="{1D774024-81F7-49E2-96EB-8DC0511B1560}" srcOrd="2" destOrd="0" presId="urn:microsoft.com/office/officeart/2005/8/layout/default"/>
    <dgm:cxn modelId="{397C9D25-7D12-4EC0-B199-DDF9607292A7}" type="presParOf" srcId="{5F77B890-F3FD-4B79-99AC-C3C3EF34A504}" destId="{A0B67D62-BDCC-4D66-B4F4-BF3E0070BEEE}" srcOrd="3" destOrd="0" presId="urn:microsoft.com/office/officeart/2005/8/layout/default"/>
    <dgm:cxn modelId="{01DCDE2E-A684-4776-9B2B-ADE7472A3E29}" type="presParOf" srcId="{5F77B890-F3FD-4B79-99AC-C3C3EF34A504}" destId="{283848D3-CA73-42BC-B9A5-B038EA8DA5F0}" srcOrd="4" destOrd="0" presId="urn:microsoft.com/office/officeart/2005/8/layout/default"/>
    <dgm:cxn modelId="{26F8B172-7318-47DD-B585-1890D003510C}" type="presParOf" srcId="{5F77B890-F3FD-4B79-99AC-C3C3EF34A504}" destId="{F0BC7594-3972-4420-B6F0-6437444E914D}" srcOrd="5" destOrd="0" presId="urn:microsoft.com/office/officeart/2005/8/layout/default"/>
    <dgm:cxn modelId="{7A512A1C-008F-43AB-9642-6D6580B4DB19}" type="presParOf" srcId="{5F77B890-F3FD-4B79-99AC-C3C3EF34A504}" destId="{A2C3031D-5D51-4EE3-BF75-1002B834A7FC}" srcOrd="6" destOrd="0" presId="urn:microsoft.com/office/officeart/2005/8/layout/default"/>
    <dgm:cxn modelId="{1C9461D4-54E4-480A-B1F0-E375F5964327}" type="presParOf" srcId="{5F77B890-F3FD-4B79-99AC-C3C3EF34A504}" destId="{56440C40-7344-493F-84C5-5351E7DBD335}" srcOrd="7" destOrd="0" presId="urn:microsoft.com/office/officeart/2005/8/layout/default"/>
    <dgm:cxn modelId="{59086D96-611C-471A-9BDA-28B5D5752CD7}" type="presParOf" srcId="{5F77B890-F3FD-4B79-99AC-C3C3EF34A504}" destId="{4C0EEEAF-0493-4AD0-9318-53519C332AE0}" srcOrd="8" destOrd="0" presId="urn:microsoft.com/office/officeart/2005/8/layout/default"/>
    <dgm:cxn modelId="{388F14F5-E5FE-4C10-A991-B3AE48F2E5F2}" type="presParOf" srcId="{5F77B890-F3FD-4B79-99AC-C3C3EF34A504}" destId="{BD833586-5217-4B48-B65F-83AF19B0E9E5}" srcOrd="9" destOrd="0" presId="urn:microsoft.com/office/officeart/2005/8/layout/default"/>
    <dgm:cxn modelId="{F3388D2B-FE05-4830-8990-6901B932A1EC}" type="presParOf" srcId="{5F77B890-F3FD-4B79-99AC-C3C3EF34A504}" destId="{C033B69C-3754-407E-9828-216DE0B0554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2DF003-0125-472B-8424-C17DFF553258}" type="doc">
      <dgm:prSet loTypeId="urn:microsoft.com/office/officeart/2005/8/layout/hProcess9" loCatId="process" qsTypeId="urn:microsoft.com/office/officeart/2005/8/quickstyle/3d1" qsCatId="3D" csTypeId="urn:microsoft.com/office/officeart/2005/8/colors/colorful1" csCatId="colorful"/>
      <dgm:spPr/>
      <dgm:t>
        <a:bodyPr/>
        <a:lstStyle/>
        <a:p>
          <a:endParaRPr lang="en-US"/>
        </a:p>
      </dgm:t>
    </dgm:pt>
    <dgm:pt modelId="{7D53C988-6F94-42AD-AD9D-2FDD9BB00D23}">
      <dgm:prSet/>
      <dgm:spPr/>
      <dgm:t>
        <a:bodyPr/>
        <a:lstStyle/>
        <a:p>
          <a:r>
            <a:rPr lang="en-US" b="0" i="0" dirty="0"/>
            <a:t>Easylube</a:t>
          </a:r>
          <a:r>
            <a:rPr lang="en-US" b="0" i="0" baseline="30000" dirty="0"/>
            <a:t>®</a:t>
          </a:r>
          <a:r>
            <a:rPr lang="en-US" b="0" i="0" dirty="0"/>
            <a:t> smart automatic lubricator work in</a:t>
          </a:r>
          <a:endParaRPr lang="en-US" dirty="0"/>
        </a:p>
      </dgm:t>
    </dgm:pt>
    <dgm:pt modelId="{4D68CD43-70A5-4110-B2F5-83F8FD378603}" type="parTrans" cxnId="{6475B359-47D5-479A-9A83-0BC2AC5AA0E4}">
      <dgm:prSet/>
      <dgm:spPr/>
      <dgm:t>
        <a:bodyPr/>
        <a:lstStyle/>
        <a:p>
          <a:endParaRPr lang="en-US"/>
        </a:p>
      </dgm:t>
    </dgm:pt>
    <dgm:pt modelId="{B3A0F304-94E0-4337-B451-71939262E2C3}" type="sibTrans" cxnId="{6475B359-47D5-479A-9A83-0BC2AC5AA0E4}">
      <dgm:prSet/>
      <dgm:spPr/>
      <dgm:t>
        <a:bodyPr/>
        <a:lstStyle/>
        <a:p>
          <a:endParaRPr lang="en-US"/>
        </a:p>
      </dgm:t>
    </dgm:pt>
    <dgm:pt modelId="{7F7779D9-17B7-4B8C-A0E6-E9F89DA0A81B}">
      <dgm:prSet/>
      <dgm:spPr/>
      <dgm:t>
        <a:bodyPr/>
        <a:lstStyle/>
        <a:p>
          <a:r>
            <a:rPr lang="en-US" b="0" i="0" dirty="0"/>
            <a:t>any harsh environment </a:t>
          </a:r>
          <a:endParaRPr lang="en-US" dirty="0"/>
        </a:p>
      </dgm:t>
    </dgm:pt>
    <dgm:pt modelId="{AFE75F8A-F067-4176-8F17-B807244ECA24}" type="parTrans" cxnId="{B7E1B8FA-87D1-4FDC-8218-E8C2FA85A664}">
      <dgm:prSet/>
      <dgm:spPr/>
      <dgm:t>
        <a:bodyPr/>
        <a:lstStyle/>
        <a:p>
          <a:endParaRPr lang="en-US"/>
        </a:p>
      </dgm:t>
    </dgm:pt>
    <dgm:pt modelId="{039C84BD-33F6-4E70-BD5C-5BB8E8481F04}" type="sibTrans" cxnId="{B7E1B8FA-87D1-4FDC-8218-E8C2FA85A664}">
      <dgm:prSet/>
      <dgm:spPr/>
      <dgm:t>
        <a:bodyPr/>
        <a:lstStyle/>
        <a:p>
          <a:endParaRPr lang="en-US"/>
        </a:p>
      </dgm:t>
    </dgm:pt>
    <dgm:pt modelId="{EFF6697B-64E9-4F14-B52A-0D5CDDF5A355}">
      <dgm:prSet/>
      <dgm:spPr/>
      <dgm:t>
        <a:bodyPr/>
        <a:lstStyle/>
        <a:p>
          <a:r>
            <a:rPr lang="en-US" dirty="0"/>
            <a:t>Delivering precise lubrication volume</a:t>
          </a:r>
        </a:p>
      </dgm:t>
    </dgm:pt>
    <dgm:pt modelId="{C4A2B3B8-EF97-491F-AECE-880643A61CBA}" type="parTrans" cxnId="{BDA8186F-5A9C-46A9-B4F0-AB13616A4B70}">
      <dgm:prSet/>
      <dgm:spPr/>
      <dgm:t>
        <a:bodyPr/>
        <a:lstStyle/>
        <a:p>
          <a:endParaRPr lang="en-US"/>
        </a:p>
      </dgm:t>
    </dgm:pt>
    <dgm:pt modelId="{D39D7EB2-4725-4802-81D9-770706FFE355}" type="sibTrans" cxnId="{BDA8186F-5A9C-46A9-B4F0-AB13616A4B70}">
      <dgm:prSet/>
      <dgm:spPr/>
      <dgm:t>
        <a:bodyPr/>
        <a:lstStyle/>
        <a:p>
          <a:endParaRPr lang="en-US"/>
        </a:p>
      </dgm:t>
    </dgm:pt>
    <dgm:pt modelId="{2BCDF69C-FB44-40F3-B569-28D8EB3F1FFF}">
      <dgm:prSet/>
      <dgm:spPr/>
      <dgm:t>
        <a:bodyPr/>
        <a:lstStyle/>
        <a:p>
          <a:r>
            <a:rPr lang="en-US" b="0" i="0" dirty="0"/>
            <a:t>At </a:t>
          </a:r>
          <a:r>
            <a:rPr lang="en-US" dirty="0"/>
            <a:t>predetermined intervals</a:t>
          </a:r>
        </a:p>
      </dgm:t>
    </dgm:pt>
    <dgm:pt modelId="{4EB0ADC2-BB63-416B-A708-025691F9C229}" type="parTrans" cxnId="{F2A1A5DA-360D-4FB6-B969-0541C4D91300}">
      <dgm:prSet/>
      <dgm:spPr/>
      <dgm:t>
        <a:bodyPr/>
        <a:lstStyle/>
        <a:p>
          <a:endParaRPr lang="en-US"/>
        </a:p>
      </dgm:t>
    </dgm:pt>
    <dgm:pt modelId="{0D56194E-8A47-4140-9913-8CD71F91C015}" type="sibTrans" cxnId="{F2A1A5DA-360D-4FB6-B969-0541C4D91300}">
      <dgm:prSet/>
      <dgm:spPr/>
      <dgm:t>
        <a:bodyPr/>
        <a:lstStyle/>
        <a:p>
          <a:endParaRPr lang="en-US"/>
        </a:p>
      </dgm:t>
    </dgm:pt>
    <dgm:pt modelId="{5A2F09B0-375A-42C8-979E-89F2FB85ABF0}">
      <dgm:prSet/>
      <dgm:spPr/>
      <dgm:t>
        <a:bodyPr/>
        <a:lstStyle/>
        <a:p>
          <a:r>
            <a:rPr lang="en-US" b="0" i="0" dirty="0"/>
            <a:t>RFID wireless sensor chip manages "on-site inspections" </a:t>
          </a:r>
          <a:endParaRPr lang="en-US" dirty="0"/>
        </a:p>
      </dgm:t>
    </dgm:pt>
    <dgm:pt modelId="{B96BE744-7CEB-4892-9E90-14711A8A20E2}" type="parTrans" cxnId="{783D93BA-1B1A-4C9B-A368-095EAAFFA4E0}">
      <dgm:prSet/>
      <dgm:spPr/>
      <dgm:t>
        <a:bodyPr/>
        <a:lstStyle/>
        <a:p>
          <a:endParaRPr lang="en-US"/>
        </a:p>
      </dgm:t>
    </dgm:pt>
    <dgm:pt modelId="{5F23380A-18F2-4B71-BDFB-2E9F6923319D}" type="sibTrans" cxnId="{783D93BA-1B1A-4C9B-A368-095EAAFFA4E0}">
      <dgm:prSet/>
      <dgm:spPr/>
      <dgm:t>
        <a:bodyPr/>
        <a:lstStyle/>
        <a:p>
          <a:endParaRPr lang="en-US"/>
        </a:p>
      </dgm:t>
    </dgm:pt>
    <dgm:pt modelId="{C4C66ABE-FFB7-485E-93DE-52D301F7FD7D}">
      <dgm:prSet/>
      <dgm:spPr/>
      <dgm:t>
        <a:bodyPr/>
        <a:lstStyle/>
        <a:p>
          <a:r>
            <a:rPr lang="en-US" dirty="0"/>
            <a:t>Ensuring</a:t>
          </a:r>
          <a:r>
            <a:rPr lang="en-US" b="0" i="0" dirty="0"/>
            <a:t>100% reliable lubrication</a:t>
          </a:r>
          <a:endParaRPr lang="en-US" dirty="0"/>
        </a:p>
      </dgm:t>
    </dgm:pt>
    <dgm:pt modelId="{01C1C011-63B2-438D-8D26-304D969994BC}" type="parTrans" cxnId="{FC2DC9FD-0686-41F2-A9F4-065AF200E6EB}">
      <dgm:prSet/>
      <dgm:spPr/>
      <dgm:t>
        <a:bodyPr/>
        <a:lstStyle/>
        <a:p>
          <a:endParaRPr lang="en-US"/>
        </a:p>
      </dgm:t>
    </dgm:pt>
    <dgm:pt modelId="{BE4D75CF-A5B6-4BA6-8177-58C2610499EF}" type="sibTrans" cxnId="{FC2DC9FD-0686-41F2-A9F4-065AF200E6EB}">
      <dgm:prSet/>
      <dgm:spPr/>
      <dgm:t>
        <a:bodyPr/>
        <a:lstStyle/>
        <a:p>
          <a:endParaRPr lang="en-US"/>
        </a:p>
      </dgm:t>
    </dgm:pt>
    <dgm:pt modelId="{A2DF750E-0A90-48C1-89C1-F53204B78C77}" type="pres">
      <dgm:prSet presAssocID="{302DF003-0125-472B-8424-C17DFF553258}" presName="CompostProcess" presStyleCnt="0">
        <dgm:presLayoutVars>
          <dgm:dir/>
          <dgm:resizeHandles val="exact"/>
        </dgm:presLayoutVars>
      </dgm:prSet>
      <dgm:spPr/>
    </dgm:pt>
    <dgm:pt modelId="{6B0DB4B5-03C7-4CB4-ADF0-4AF0AFAF650C}" type="pres">
      <dgm:prSet presAssocID="{302DF003-0125-472B-8424-C17DFF553258}" presName="arrow" presStyleLbl="bgShp" presStyleIdx="0" presStyleCnt="1"/>
      <dgm:spPr/>
    </dgm:pt>
    <dgm:pt modelId="{B24962EC-A691-46DA-81BF-C98C0FD16044}" type="pres">
      <dgm:prSet presAssocID="{302DF003-0125-472B-8424-C17DFF553258}" presName="linearProcess" presStyleCnt="0"/>
      <dgm:spPr/>
    </dgm:pt>
    <dgm:pt modelId="{A5F7F394-BAA1-49F1-98F5-E073E8E52666}" type="pres">
      <dgm:prSet presAssocID="{7D53C988-6F94-42AD-AD9D-2FDD9BB00D23}" presName="textNode" presStyleLbl="node1" presStyleIdx="0" presStyleCnt="6">
        <dgm:presLayoutVars>
          <dgm:bulletEnabled val="1"/>
        </dgm:presLayoutVars>
      </dgm:prSet>
      <dgm:spPr/>
    </dgm:pt>
    <dgm:pt modelId="{556D9F1A-2DF5-4FFC-B981-6A683001224C}" type="pres">
      <dgm:prSet presAssocID="{B3A0F304-94E0-4337-B451-71939262E2C3}" presName="sibTrans" presStyleCnt="0"/>
      <dgm:spPr/>
    </dgm:pt>
    <dgm:pt modelId="{B5349590-2B65-4975-B37A-24F11D6ACEFA}" type="pres">
      <dgm:prSet presAssocID="{7F7779D9-17B7-4B8C-A0E6-E9F89DA0A81B}" presName="textNode" presStyleLbl="node1" presStyleIdx="1" presStyleCnt="6">
        <dgm:presLayoutVars>
          <dgm:bulletEnabled val="1"/>
        </dgm:presLayoutVars>
      </dgm:prSet>
      <dgm:spPr/>
    </dgm:pt>
    <dgm:pt modelId="{553CCD06-E879-4BEF-962E-8103ABD73B80}" type="pres">
      <dgm:prSet presAssocID="{039C84BD-33F6-4E70-BD5C-5BB8E8481F04}" presName="sibTrans" presStyleCnt="0"/>
      <dgm:spPr/>
    </dgm:pt>
    <dgm:pt modelId="{294DE0FD-3E92-4867-A386-CBAC07B3FBC6}" type="pres">
      <dgm:prSet presAssocID="{EFF6697B-64E9-4F14-B52A-0D5CDDF5A355}" presName="textNode" presStyleLbl="node1" presStyleIdx="2" presStyleCnt="6">
        <dgm:presLayoutVars>
          <dgm:bulletEnabled val="1"/>
        </dgm:presLayoutVars>
      </dgm:prSet>
      <dgm:spPr/>
    </dgm:pt>
    <dgm:pt modelId="{7A85AAEE-7328-434D-BAFB-26030FB6DA17}" type="pres">
      <dgm:prSet presAssocID="{D39D7EB2-4725-4802-81D9-770706FFE355}" presName="sibTrans" presStyleCnt="0"/>
      <dgm:spPr/>
    </dgm:pt>
    <dgm:pt modelId="{DF17D997-E93B-418D-9ED9-ADE10CA0E631}" type="pres">
      <dgm:prSet presAssocID="{2BCDF69C-FB44-40F3-B569-28D8EB3F1FFF}" presName="textNode" presStyleLbl="node1" presStyleIdx="3" presStyleCnt="6">
        <dgm:presLayoutVars>
          <dgm:bulletEnabled val="1"/>
        </dgm:presLayoutVars>
      </dgm:prSet>
      <dgm:spPr/>
    </dgm:pt>
    <dgm:pt modelId="{B164D334-22D5-4C04-AFD2-0EEAF5BD2F08}" type="pres">
      <dgm:prSet presAssocID="{0D56194E-8A47-4140-9913-8CD71F91C015}" presName="sibTrans" presStyleCnt="0"/>
      <dgm:spPr/>
    </dgm:pt>
    <dgm:pt modelId="{4F82C458-A531-4552-900C-54FDDE8802C7}" type="pres">
      <dgm:prSet presAssocID="{5A2F09B0-375A-42C8-979E-89F2FB85ABF0}" presName="textNode" presStyleLbl="node1" presStyleIdx="4" presStyleCnt="6">
        <dgm:presLayoutVars>
          <dgm:bulletEnabled val="1"/>
        </dgm:presLayoutVars>
      </dgm:prSet>
      <dgm:spPr/>
    </dgm:pt>
    <dgm:pt modelId="{40FFA1E7-B747-4218-B55C-2E2FE3B75EB0}" type="pres">
      <dgm:prSet presAssocID="{5F23380A-18F2-4B71-BDFB-2E9F6923319D}" presName="sibTrans" presStyleCnt="0"/>
      <dgm:spPr/>
    </dgm:pt>
    <dgm:pt modelId="{DC7943EA-6746-43BC-BFEC-988D775B4AA0}" type="pres">
      <dgm:prSet presAssocID="{C4C66ABE-FFB7-485E-93DE-52D301F7FD7D}" presName="textNode" presStyleLbl="node1" presStyleIdx="5" presStyleCnt="6">
        <dgm:presLayoutVars>
          <dgm:bulletEnabled val="1"/>
        </dgm:presLayoutVars>
      </dgm:prSet>
      <dgm:spPr/>
    </dgm:pt>
  </dgm:ptLst>
  <dgm:cxnLst>
    <dgm:cxn modelId="{E0DD5826-49AC-49A1-B647-2AC60252DCA3}" type="presOf" srcId="{C4C66ABE-FFB7-485E-93DE-52D301F7FD7D}" destId="{DC7943EA-6746-43BC-BFEC-988D775B4AA0}" srcOrd="0" destOrd="0" presId="urn:microsoft.com/office/officeart/2005/8/layout/hProcess9"/>
    <dgm:cxn modelId="{C55D9A41-2B2A-4A73-9544-131A38BE485A}" type="presOf" srcId="{7D53C988-6F94-42AD-AD9D-2FDD9BB00D23}" destId="{A5F7F394-BAA1-49F1-98F5-E073E8E52666}" srcOrd="0" destOrd="0" presId="urn:microsoft.com/office/officeart/2005/8/layout/hProcess9"/>
    <dgm:cxn modelId="{4F9E836B-0551-4FFB-9C9B-4512692DCE5E}" type="presOf" srcId="{302DF003-0125-472B-8424-C17DFF553258}" destId="{A2DF750E-0A90-48C1-89C1-F53204B78C77}" srcOrd="0" destOrd="0" presId="urn:microsoft.com/office/officeart/2005/8/layout/hProcess9"/>
    <dgm:cxn modelId="{CA9DFC6B-07D3-4A6D-A631-6B8F2B509783}" type="presOf" srcId="{5A2F09B0-375A-42C8-979E-89F2FB85ABF0}" destId="{4F82C458-A531-4552-900C-54FDDE8802C7}" srcOrd="0" destOrd="0" presId="urn:microsoft.com/office/officeart/2005/8/layout/hProcess9"/>
    <dgm:cxn modelId="{535E9E6C-3118-433C-9962-C6A3EA0DDC0C}" type="presOf" srcId="{7F7779D9-17B7-4B8C-A0E6-E9F89DA0A81B}" destId="{B5349590-2B65-4975-B37A-24F11D6ACEFA}" srcOrd="0" destOrd="0" presId="urn:microsoft.com/office/officeart/2005/8/layout/hProcess9"/>
    <dgm:cxn modelId="{BDA8186F-5A9C-46A9-B4F0-AB13616A4B70}" srcId="{302DF003-0125-472B-8424-C17DFF553258}" destId="{EFF6697B-64E9-4F14-B52A-0D5CDDF5A355}" srcOrd="2" destOrd="0" parTransId="{C4A2B3B8-EF97-491F-AECE-880643A61CBA}" sibTransId="{D39D7EB2-4725-4802-81D9-770706FFE355}"/>
    <dgm:cxn modelId="{6475B359-47D5-479A-9A83-0BC2AC5AA0E4}" srcId="{302DF003-0125-472B-8424-C17DFF553258}" destId="{7D53C988-6F94-42AD-AD9D-2FDD9BB00D23}" srcOrd="0" destOrd="0" parTransId="{4D68CD43-70A5-4110-B2F5-83F8FD378603}" sibTransId="{B3A0F304-94E0-4337-B451-71939262E2C3}"/>
    <dgm:cxn modelId="{8A1BCF90-69CB-4E96-AA66-E4DE1D5F3563}" type="presOf" srcId="{2BCDF69C-FB44-40F3-B569-28D8EB3F1FFF}" destId="{DF17D997-E93B-418D-9ED9-ADE10CA0E631}" srcOrd="0" destOrd="0" presId="urn:microsoft.com/office/officeart/2005/8/layout/hProcess9"/>
    <dgm:cxn modelId="{783D93BA-1B1A-4C9B-A368-095EAAFFA4E0}" srcId="{302DF003-0125-472B-8424-C17DFF553258}" destId="{5A2F09B0-375A-42C8-979E-89F2FB85ABF0}" srcOrd="4" destOrd="0" parTransId="{B96BE744-7CEB-4892-9E90-14711A8A20E2}" sibTransId="{5F23380A-18F2-4B71-BDFB-2E9F6923319D}"/>
    <dgm:cxn modelId="{F2A1A5DA-360D-4FB6-B969-0541C4D91300}" srcId="{302DF003-0125-472B-8424-C17DFF553258}" destId="{2BCDF69C-FB44-40F3-B569-28D8EB3F1FFF}" srcOrd="3" destOrd="0" parTransId="{4EB0ADC2-BB63-416B-A708-025691F9C229}" sibTransId="{0D56194E-8A47-4140-9913-8CD71F91C015}"/>
    <dgm:cxn modelId="{B7E1B8FA-87D1-4FDC-8218-E8C2FA85A664}" srcId="{302DF003-0125-472B-8424-C17DFF553258}" destId="{7F7779D9-17B7-4B8C-A0E6-E9F89DA0A81B}" srcOrd="1" destOrd="0" parTransId="{AFE75F8A-F067-4176-8F17-B807244ECA24}" sibTransId="{039C84BD-33F6-4E70-BD5C-5BB8E8481F04}"/>
    <dgm:cxn modelId="{6A4F07FB-53CD-417C-9B66-6FF0822613BB}" type="presOf" srcId="{EFF6697B-64E9-4F14-B52A-0D5CDDF5A355}" destId="{294DE0FD-3E92-4867-A386-CBAC07B3FBC6}" srcOrd="0" destOrd="0" presId="urn:microsoft.com/office/officeart/2005/8/layout/hProcess9"/>
    <dgm:cxn modelId="{FC2DC9FD-0686-41F2-A9F4-065AF200E6EB}" srcId="{302DF003-0125-472B-8424-C17DFF553258}" destId="{C4C66ABE-FFB7-485E-93DE-52D301F7FD7D}" srcOrd="5" destOrd="0" parTransId="{01C1C011-63B2-438D-8D26-304D969994BC}" sibTransId="{BE4D75CF-A5B6-4BA6-8177-58C2610499EF}"/>
    <dgm:cxn modelId="{A9C00BC3-3F6B-406A-B66A-19F8E01C2AD9}" type="presParOf" srcId="{A2DF750E-0A90-48C1-89C1-F53204B78C77}" destId="{6B0DB4B5-03C7-4CB4-ADF0-4AF0AFAF650C}" srcOrd="0" destOrd="0" presId="urn:microsoft.com/office/officeart/2005/8/layout/hProcess9"/>
    <dgm:cxn modelId="{E7CF1410-1985-4933-8E56-98596496AA9F}" type="presParOf" srcId="{A2DF750E-0A90-48C1-89C1-F53204B78C77}" destId="{B24962EC-A691-46DA-81BF-C98C0FD16044}" srcOrd="1" destOrd="0" presId="urn:microsoft.com/office/officeart/2005/8/layout/hProcess9"/>
    <dgm:cxn modelId="{B43C28A9-45E6-4EAD-9439-9654E0F5BB31}" type="presParOf" srcId="{B24962EC-A691-46DA-81BF-C98C0FD16044}" destId="{A5F7F394-BAA1-49F1-98F5-E073E8E52666}" srcOrd="0" destOrd="0" presId="urn:microsoft.com/office/officeart/2005/8/layout/hProcess9"/>
    <dgm:cxn modelId="{9F58122F-4751-4C12-8B6B-091F9200FE65}" type="presParOf" srcId="{B24962EC-A691-46DA-81BF-C98C0FD16044}" destId="{556D9F1A-2DF5-4FFC-B981-6A683001224C}" srcOrd="1" destOrd="0" presId="urn:microsoft.com/office/officeart/2005/8/layout/hProcess9"/>
    <dgm:cxn modelId="{7E181ECD-8946-4341-A57A-DB76DE2C5865}" type="presParOf" srcId="{B24962EC-A691-46DA-81BF-C98C0FD16044}" destId="{B5349590-2B65-4975-B37A-24F11D6ACEFA}" srcOrd="2" destOrd="0" presId="urn:microsoft.com/office/officeart/2005/8/layout/hProcess9"/>
    <dgm:cxn modelId="{F1C8B849-ED05-4F9B-9172-33FC57EA0F8A}" type="presParOf" srcId="{B24962EC-A691-46DA-81BF-C98C0FD16044}" destId="{553CCD06-E879-4BEF-962E-8103ABD73B80}" srcOrd="3" destOrd="0" presId="urn:microsoft.com/office/officeart/2005/8/layout/hProcess9"/>
    <dgm:cxn modelId="{674AAD7B-B7BA-472E-BE1B-04F437A52B7B}" type="presParOf" srcId="{B24962EC-A691-46DA-81BF-C98C0FD16044}" destId="{294DE0FD-3E92-4867-A386-CBAC07B3FBC6}" srcOrd="4" destOrd="0" presId="urn:microsoft.com/office/officeart/2005/8/layout/hProcess9"/>
    <dgm:cxn modelId="{79DDEC67-B01A-42F3-BB16-C3EEB94DD96D}" type="presParOf" srcId="{B24962EC-A691-46DA-81BF-C98C0FD16044}" destId="{7A85AAEE-7328-434D-BAFB-26030FB6DA17}" srcOrd="5" destOrd="0" presId="urn:microsoft.com/office/officeart/2005/8/layout/hProcess9"/>
    <dgm:cxn modelId="{FF095FB7-6069-4483-AC22-3A2FB1AD79BB}" type="presParOf" srcId="{B24962EC-A691-46DA-81BF-C98C0FD16044}" destId="{DF17D997-E93B-418D-9ED9-ADE10CA0E631}" srcOrd="6" destOrd="0" presId="urn:microsoft.com/office/officeart/2005/8/layout/hProcess9"/>
    <dgm:cxn modelId="{2EEF4156-E37C-4373-968B-DD1EE16390D9}" type="presParOf" srcId="{B24962EC-A691-46DA-81BF-C98C0FD16044}" destId="{B164D334-22D5-4C04-AFD2-0EEAF5BD2F08}" srcOrd="7" destOrd="0" presId="urn:microsoft.com/office/officeart/2005/8/layout/hProcess9"/>
    <dgm:cxn modelId="{B1ECC433-49E4-4523-ACBD-10049C7767BF}" type="presParOf" srcId="{B24962EC-A691-46DA-81BF-C98C0FD16044}" destId="{4F82C458-A531-4552-900C-54FDDE8802C7}" srcOrd="8" destOrd="0" presId="urn:microsoft.com/office/officeart/2005/8/layout/hProcess9"/>
    <dgm:cxn modelId="{B4D33E0B-3E8B-4677-B06A-FBC8585FA74E}" type="presParOf" srcId="{B24962EC-A691-46DA-81BF-C98C0FD16044}" destId="{40FFA1E7-B747-4218-B55C-2E2FE3B75EB0}" srcOrd="9" destOrd="0" presId="urn:microsoft.com/office/officeart/2005/8/layout/hProcess9"/>
    <dgm:cxn modelId="{5341F99D-CE3E-4B60-BB27-F11A035D22E3}" type="presParOf" srcId="{B24962EC-A691-46DA-81BF-C98C0FD16044}" destId="{DC7943EA-6746-43BC-BFEC-988D775B4AA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467969-935F-455D-9CD9-0C8FCD42E923}" type="doc">
      <dgm:prSet loTypeId="urn:microsoft.com/office/officeart/2005/8/layout/process2" loCatId="process" qsTypeId="urn:microsoft.com/office/officeart/2005/8/quickstyle/3d3" qsCatId="3D" csTypeId="urn:microsoft.com/office/officeart/2005/8/colors/colorful1" csCatId="colorful"/>
      <dgm:spPr/>
      <dgm:t>
        <a:bodyPr/>
        <a:lstStyle/>
        <a:p>
          <a:endParaRPr lang="en-US"/>
        </a:p>
      </dgm:t>
    </dgm:pt>
    <dgm:pt modelId="{83F6482F-2F14-4E8F-BDE1-122A704B1C61}">
      <dgm:prSet/>
      <dgm:spPr/>
      <dgm:t>
        <a:bodyPr/>
        <a:lstStyle/>
        <a:p>
          <a:r>
            <a:rPr lang="en-US"/>
            <a:t>E</a:t>
          </a:r>
          <a:r>
            <a:rPr lang="en-US" b="0" i="0"/>
            <a:t>stablish lubrication standard operation procedures (SOP),</a:t>
          </a:r>
          <a:endParaRPr lang="en-US"/>
        </a:p>
      </dgm:t>
    </dgm:pt>
    <dgm:pt modelId="{4312D4E6-8729-4C1C-9D08-9145AD1DBBA7}" type="parTrans" cxnId="{8310AF73-6A51-489E-B18A-FE67B8E2FB66}">
      <dgm:prSet/>
      <dgm:spPr/>
      <dgm:t>
        <a:bodyPr/>
        <a:lstStyle/>
        <a:p>
          <a:endParaRPr lang="en-US"/>
        </a:p>
      </dgm:t>
    </dgm:pt>
    <dgm:pt modelId="{A44D98C0-5C85-4051-9A36-4FF59AA9D991}" type="sibTrans" cxnId="{8310AF73-6A51-489E-B18A-FE67B8E2FB66}">
      <dgm:prSet/>
      <dgm:spPr/>
      <dgm:t>
        <a:bodyPr/>
        <a:lstStyle/>
        <a:p>
          <a:endParaRPr lang="en-US"/>
        </a:p>
      </dgm:t>
    </dgm:pt>
    <dgm:pt modelId="{8D5D5B23-687C-460B-AFD1-AB0F89133989}">
      <dgm:prSet/>
      <dgm:spPr/>
      <dgm:t>
        <a:bodyPr/>
        <a:lstStyle/>
        <a:p>
          <a:r>
            <a:rPr lang="en-US" b="0" i="0"/>
            <a:t>Simplify operation management, </a:t>
          </a:r>
          <a:endParaRPr lang="en-US"/>
        </a:p>
      </dgm:t>
    </dgm:pt>
    <dgm:pt modelId="{A722D7F5-D010-4E22-9197-4FD344B0C58D}" type="parTrans" cxnId="{F6E8C87C-9E22-477F-BADE-713283BA1BF5}">
      <dgm:prSet/>
      <dgm:spPr/>
      <dgm:t>
        <a:bodyPr/>
        <a:lstStyle/>
        <a:p>
          <a:endParaRPr lang="en-US"/>
        </a:p>
      </dgm:t>
    </dgm:pt>
    <dgm:pt modelId="{0F0794CE-6FC7-4B94-A979-99A345390807}" type="sibTrans" cxnId="{F6E8C87C-9E22-477F-BADE-713283BA1BF5}">
      <dgm:prSet/>
      <dgm:spPr/>
      <dgm:t>
        <a:bodyPr/>
        <a:lstStyle/>
        <a:p>
          <a:endParaRPr lang="en-US"/>
        </a:p>
      </dgm:t>
    </dgm:pt>
    <dgm:pt modelId="{5FEAD72E-378F-45A0-9F50-8D20E55039D5}">
      <dgm:prSet/>
      <dgm:spPr/>
      <dgm:t>
        <a:bodyPr/>
        <a:lstStyle/>
        <a:p>
          <a:r>
            <a:rPr lang="en-US" b="0" i="0"/>
            <a:t>Construct maintenance history reports, </a:t>
          </a:r>
          <a:endParaRPr lang="en-US"/>
        </a:p>
      </dgm:t>
    </dgm:pt>
    <dgm:pt modelId="{A65AC8B9-1041-4513-A767-9F29DC608BC4}" type="parTrans" cxnId="{C09D88F0-A9D7-4626-BC4E-BC3DB7E34B45}">
      <dgm:prSet/>
      <dgm:spPr/>
      <dgm:t>
        <a:bodyPr/>
        <a:lstStyle/>
        <a:p>
          <a:endParaRPr lang="en-US"/>
        </a:p>
      </dgm:t>
    </dgm:pt>
    <dgm:pt modelId="{DF6DF1E5-FA65-4650-A38D-733D7E6EE82C}" type="sibTrans" cxnId="{C09D88F0-A9D7-4626-BC4E-BC3DB7E34B45}">
      <dgm:prSet/>
      <dgm:spPr/>
      <dgm:t>
        <a:bodyPr/>
        <a:lstStyle/>
        <a:p>
          <a:endParaRPr lang="en-US"/>
        </a:p>
      </dgm:t>
    </dgm:pt>
    <dgm:pt modelId="{F3BAF73C-B19A-4D5D-B002-3EEA03CB494D}">
      <dgm:prSet/>
      <dgm:spPr/>
      <dgm:t>
        <a:bodyPr/>
        <a:lstStyle/>
        <a:p>
          <a:r>
            <a:rPr lang="en-US" b="0" i="0"/>
            <a:t>Solve future maintenance labor issues </a:t>
          </a:r>
          <a:endParaRPr lang="en-US"/>
        </a:p>
      </dgm:t>
    </dgm:pt>
    <dgm:pt modelId="{835C56DE-D043-446D-BDAD-A67131CCE5C8}" type="parTrans" cxnId="{A49824BF-E8B6-41E5-A734-B720D060D145}">
      <dgm:prSet/>
      <dgm:spPr/>
      <dgm:t>
        <a:bodyPr/>
        <a:lstStyle/>
        <a:p>
          <a:endParaRPr lang="en-US"/>
        </a:p>
      </dgm:t>
    </dgm:pt>
    <dgm:pt modelId="{A74BDC63-B1F7-4342-897B-2ECB0BB05201}" type="sibTrans" cxnId="{A49824BF-E8B6-41E5-A734-B720D060D145}">
      <dgm:prSet/>
      <dgm:spPr/>
      <dgm:t>
        <a:bodyPr/>
        <a:lstStyle/>
        <a:p>
          <a:endParaRPr lang="en-US"/>
        </a:p>
      </dgm:t>
    </dgm:pt>
    <dgm:pt modelId="{EAABBF3F-EEBC-4F39-A43C-FEBACF16BBEA}">
      <dgm:prSet/>
      <dgm:spPr/>
      <dgm:t>
        <a:bodyPr/>
        <a:lstStyle/>
        <a:p>
          <a:r>
            <a:rPr lang="en-US"/>
            <a:t>R</a:t>
          </a:r>
          <a:r>
            <a:rPr lang="en-US" b="0" i="0"/>
            <a:t>educe labour costs</a:t>
          </a:r>
          <a:endParaRPr lang="en-US"/>
        </a:p>
      </dgm:t>
    </dgm:pt>
    <dgm:pt modelId="{3FAE05EC-9E50-4FF1-91AC-930AA8CCEE51}" type="parTrans" cxnId="{9389B675-E43D-42BA-AD29-F364C37AB5A4}">
      <dgm:prSet/>
      <dgm:spPr/>
      <dgm:t>
        <a:bodyPr/>
        <a:lstStyle/>
        <a:p>
          <a:endParaRPr lang="en-US"/>
        </a:p>
      </dgm:t>
    </dgm:pt>
    <dgm:pt modelId="{28BE640F-FA9A-4E6A-9494-CA271592A326}" type="sibTrans" cxnId="{9389B675-E43D-42BA-AD29-F364C37AB5A4}">
      <dgm:prSet/>
      <dgm:spPr/>
      <dgm:t>
        <a:bodyPr/>
        <a:lstStyle/>
        <a:p>
          <a:endParaRPr lang="en-US"/>
        </a:p>
      </dgm:t>
    </dgm:pt>
    <dgm:pt modelId="{73883C55-D8AD-47C7-929A-96075277E3F9}">
      <dgm:prSet/>
      <dgm:spPr/>
      <dgm:t>
        <a:bodyPr/>
        <a:lstStyle/>
        <a:p>
          <a:r>
            <a:rPr lang="en-US"/>
            <a:t>Increase safety</a:t>
          </a:r>
        </a:p>
      </dgm:t>
    </dgm:pt>
    <dgm:pt modelId="{92004928-7AF6-4ABE-BE8C-F55EBCCBBA54}" type="parTrans" cxnId="{51B9637B-3061-48D7-8F80-C9A12FF9D3F0}">
      <dgm:prSet/>
      <dgm:spPr/>
      <dgm:t>
        <a:bodyPr/>
        <a:lstStyle/>
        <a:p>
          <a:endParaRPr lang="en-US"/>
        </a:p>
      </dgm:t>
    </dgm:pt>
    <dgm:pt modelId="{9AFFC534-3696-4BEC-A20D-33B875C66080}" type="sibTrans" cxnId="{51B9637B-3061-48D7-8F80-C9A12FF9D3F0}">
      <dgm:prSet/>
      <dgm:spPr/>
      <dgm:t>
        <a:bodyPr/>
        <a:lstStyle/>
        <a:p>
          <a:endParaRPr lang="en-US"/>
        </a:p>
      </dgm:t>
    </dgm:pt>
    <dgm:pt modelId="{A1743A16-AD96-4E0D-923B-0A11D242AD4A}" type="pres">
      <dgm:prSet presAssocID="{F7467969-935F-455D-9CD9-0C8FCD42E923}" presName="linearFlow" presStyleCnt="0">
        <dgm:presLayoutVars>
          <dgm:resizeHandles val="exact"/>
        </dgm:presLayoutVars>
      </dgm:prSet>
      <dgm:spPr/>
    </dgm:pt>
    <dgm:pt modelId="{912F9561-7E90-4E64-90FE-232160DE876C}" type="pres">
      <dgm:prSet presAssocID="{83F6482F-2F14-4E8F-BDE1-122A704B1C61}" presName="node" presStyleLbl="node1" presStyleIdx="0" presStyleCnt="6">
        <dgm:presLayoutVars>
          <dgm:bulletEnabled val="1"/>
        </dgm:presLayoutVars>
      </dgm:prSet>
      <dgm:spPr/>
    </dgm:pt>
    <dgm:pt modelId="{151197C3-A17E-4BFC-BE03-CD40C9A84E0E}" type="pres">
      <dgm:prSet presAssocID="{A44D98C0-5C85-4051-9A36-4FF59AA9D991}" presName="sibTrans" presStyleLbl="sibTrans2D1" presStyleIdx="0" presStyleCnt="5"/>
      <dgm:spPr/>
    </dgm:pt>
    <dgm:pt modelId="{BD92DD47-E62D-4E72-BB94-A820C9C52376}" type="pres">
      <dgm:prSet presAssocID="{A44D98C0-5C85-4051-9A36-4FF59AA9D991}" presName="connectorText" presStyleLbl="sibTrans2D1" presStyleIdx="0" presStyleCnt="5"/>
      <dgm:spPr/>
    </dgm:pt>
    <dgm:pt modelId="{9AC70E38-5869-47ED-A304-DA2D17FBE0B9}" type="pres">
      <dgm:prSet presAssocID="{8D5D5B23-687C-460B-AFD1-AB0F89133989}" presName="node" presStyleLbl="node1" presStyleIdx="1" presStyleCnt="6">
        <dgm:presLayoutVars>
          <dgm:bulletEnabled val="1"/>
        </dgm:presLayoutVars>
      </dgm:prSet>
      <dgm:spPr/>
    </dgm:pt>
    <dgm:pt modelId="{8E583011-81CB-4839-97B8-B289AF44664E}" type="pres">
      <dgm:prSet presAssocID="{0F0794CE-6FC7-4B94-A979-99A345390807}" presName="sibTrans" presStyleLbl="sibTrans2D1" presStyleIdx="1" presStyleCnt="5"/>
      <dgm:spPr/>
    </dgm:pt>
    <dgm:pt modelId="{C4850E4F-C3BE-4709-8F9B-2217CD140008}" type="pres">
      <dgm:prSet presAssocID="{0F0794CE-6FC7-4B94-A979-99A345390807}" presName="connectorText" presStyleLbl="sibTrans2D1" presStyleIdx="1" presStyleCnt="5"/>
      <dgm:spPr/>
    </dgm:pt>
    <dgm:pt modelId="{968AED22-D90D-4E4F-B399-96DD08AEE5C7}" type="pres">
      <dgm:prSet presAssocID="{5FEAD72E-378F-45A0-9F50-8D20E55039D5}" presName="node" presStyleLbl="node1" presStyleIdx="2" presStyleCnt="6">
        <dgm:presLayoutVars>
          <dgm:bulletEnabled val="1"/>
        </dgm:presLayoutVars>
      </dgm:prSet>
      <dgm:spPr/>
    </dgm:pt>
    <dgm:pt modelId="{EF9ECA78-0CC3-40AF-8529-655FFE3388E6}" type="pres">
      <dgm:prSet presAssocID="{DF6DF1E5-FA65-4650-A38D-733D7E6EE82C}" presName="sibTrans" presStyleLbl="sibTrans2D1" presStyleIdx="2" presStyleCnt="5"/>
      <dgm:spPr/>
    </dgm:pt>
    <dgm:pt modelId="{00612815-37A1-422B-955E-74165A685C59}" type="pres">
      <dgm:prSet presAssocID="{DF6DF1E5-FA65-4650-A38D-733D7E6EE82C}" presName="connectorText" presStyleLbl="sibTrans2D1" presStyleIdx="2" presStyleCnt="5"/>
      <dgm:spPr/>
    </dgm:pt>
    <dgm:pt modelId="{F173CB11-AE8E-49E3-8F3A-D75433C47D23}" type="pres">
      <dgm:prSet presAssocID="{F3BAF73C-B19A-4D5D-B002-3EEA03CB494D}" presName="node" presStyleLbl="node1" presStyleIdx="3" presStyleCnt="6">
        <dgm:presLayoutVars>
          <dgm:bulletEnabled val="1"/>
        </dgm:presLayoutVars>
      </dgm:prSet>
      <dgm:spPr/>
    </dgm:pt>
    <dgm:pt modelId="{19AAFCAB-FA54-4EAE-AA6C-C47DD9DD0599}" type="pres">
      <dgm:prSet presAssocID="{A74BDC63-B1F7-4342-897B-2ECB0BB05201}" presName="sibTrans" presStyleLbl="sibTrans2D1" presStyleIdx="3" presStyleCnt="5"/>
      <dgm:spPr/>
    </dgm:pt>
    <dgm:pt modelId="{2B7AB99E-69D5-451B-8C5D-0891E6BE24C0}" type="pres">
      <dgm:prSet presAssocID="{A74BDC63-B1F7-4342-897B-2ECB0BB05201}" presName="connectorText" presStyleLbl="sibTrans2D1" presStyleIdx="3" presStyleCnt="5"/>
      <dgm:spPr/>
    </dgm:pt>
    <dgm:pt modelId="{350C1D33-6313-452E-9769-A95E79A586BA}" type="pres">
      <dgm:prSet presAssocID="{EAABBF3F-EEBC-4F39-A43C-FEBACF16BBEA}" presName="node" presStyleLbl="node1" presStyleIdx="4" presStyleCnt="6">
        <dgm:presLayoutVars>
          <dgm:bulletEnabled val="1"/>
        </dgm:presLayoutVars>
      </dgm:prSet>
      <dgm:spPr/>
    </dgm:pt>
    <dgm:pt modelId="{AC0DA796-34B2-4090-AEE5-C6BA5982554E}" type="pres">
      <dgm:prSet presAssocID="{28BE640F-FA9A-4E6A-9494-CA271592A326}" presName="sibTrans" presStyleLbl="sibTrans2D1" presStyleIdx="4" presStyleCnt="5"/>
      <dgm:spPr/>
    </dgm:pt>
    <dgm:pt modelId="{7F0B58F5-1348-4046-A43B-879AA929AC0B}" type="pres">
      <dgm:prSet presAssocID="{28BE640F-FA9A-4E6A-9494-CA271592A326}" presName="connectorText" presStyleLbl="sibTrans2D1" presStyleIdx="4" presStyleCnt="5"/>
      <dgm:spPr/>
    </dgm:pt>
    <dgm:pt modelId="{A1990C2D-17B2-4747-8C7A-38B7D52697F7}" type="pres">
      <dgm:prSet presAssocID="{73883C55-D8AD-47C7-929A-96075277E3F9}" presName="node" presStyleLbl="node1" presStyleIdx="5" presStyleCnt="6">
        <dgm:presLayoutVars>
          <dgm:bulletEnabled val="1"/>
        </dgm:presLayoutVars>
      </dgm:prSet>
      <dgm:spPr/>
    </dgm:pt>
  </dgm:ptLst>
  <dgm:cxnLst>
    <dgm:cxn modelId="{BC802A40-C812-4069-AB8F-32B61BB68AF1}" type="presOf" srcId="{F7467969-935F-455D-9CD9-0C8FCD42E923}" destId="{A1743A16-AD96-4E0D-923B-0A11D242AD4A}" srcOrd="0" destOrd="0" presId="urn:microsoft.com/office/officeart/2005/8/layout/process2"/>
    <dgm:cxn modelId="{2DEB696E-BC27-48BD-86B4-9A95C791B780}" type="presOf" srcId="{0F0794CE-6FC7-4B94-A979-99A345390807}" destId="{8E583011-81CB-4839-97B8-B289AF44664E}" srcOrd="0" destOrd="0" presId="urn:microsoft.com/office/officeart/2005/8/layout/process2"/>
    <dgm:cxn modelId="{D5CB1B71-AAEF-401D-B476-05E794469643}" type="presOf" srcId="{8D5D5B23-687C-460B-AFD1-AB0F89133989}" destId="{9AC70E38-5869-47ED-A304-DA2D17FBE0B9}" srcOrd="0" destOrd="0" presId="urn:microsoft.com/office/officeart/2005/8/layout/process2"/>
    <dgm:cxn modelId="{8310AF73-6A51-489E-B18A-FE67B8E2FB66}" srcId="{F7467969-935F-455D-9CD9-0C8FCD42E923}" destId="{83F6482F-2F14-4E8F-BDE1-122A704B1C61}" srcOrd="0" destOrd="0" parTransId="{4312D4E6-8729-4C1C-9D08-9145AD1DBBA7}" sibTransId="{A44D98C0-5C85-4051-9A36-4FF59AA9D991}"/>
    <dgm:cxn modelId="{9389B675-E43D-42BA-AD29-F364C37AB5A4}" srcId="{F7467969-935F-455D-9CD9-0C8FCD42E923}" destId="{EAABBF3F-EEBC-4F39-A43C-FEBACF16BBEA}" srcOrd="4" destOrd="0" parTransId="{3FAE05EC-9E50-4FF1-91AC-930AA8CCEE51}" sibTransId="{28BE640F-FA9A-4E6A-9494-CA271592A326}"/>
    <dgm:cxn modelId="{B0820F57-DC3D-4BE4-B714-2DBF19CC0E10}" type="presOf" srcId="{DF6DF1E5-FA65-4650-A38D-733D7E6EE82C}" destId="{00612815-37A1-422B-955E-74165A685C59}" srcOrd="1" destOrd="0" presId="urn:microsoft.com/office/officeart/2005/8/layout/process2"/>
    <dgm:cxn modelId="{61B4E17A-DD34-4F7B-B53A-4969D369C143}" type="presOf" srcId="{DF6DF1E5-FA65-4650-A38D-733D7E6EE82C}" destId="{EF9ECA78-0CC3-40AF-8529-655FFE3388E6}" srcOrd="0" destOrd="0" presId="urn:microsoft.com/office/officeart/2005/8/layout/process2"/>
    <dgm:cxn modelId="{51B9637B-3061-48D7-8F80-C9A12FF9D3F0}" srcId="{F7467969-935F-455D-9CD9-0C8FCD42E923}" destId="{73883C55-D8AD-47C7-929A-96075277E3F9}" srcOrd="5" destOrd="0" parTransId="{92004928-7AF6-4ABE-BE8C-F55EBCCBBA54}" sibTransId="{9AFFC534-3696-4BEC-A20D-33B875C66080}"/>
    <dgm:cxn modelId="{F6E8C87C-9E22-477F-BADE-713283BA1BF5}" srcId="{F7467969-935F-455D-9CD9-0C8FCD42E923}" destId="{8D5D5B23-687C-460B-AFD1-AB0F89133989}" srcOrd="1" destOrd="0" parTransId="{A722D7F5-D010-4E22-9197-4FD344B0C58D}" sibTransId="{0F0794CE-6FC7-4B94-A979-99A345390807}"/>
    <dgm:cxn modelId="{7D62EB86-FEB8-42C4-B9CC-0ABA690AD687}" type="presOf" srcId="{28BE640F-FA9A-4E6A-9494-CA271592A326}" destId="{AC0DA796-34B2-4090-AEE5-C6BA5982554E}" srcOrd="0" destOrd="0" presId="urn:microsoft.com/office/officeart/2005/8/layout/process2"/>
    <dgm:cxn modelId="{6A256588-342E-44A0-86DA-4B54FD55BEE2}" type="presOf" srcId="{83F6482F-2F14-4E8F-BDE1-122A704B1C61}" destId="{912F9561-7E90-4E64-90FE-232160DE876C}" srcOrd="0" destOrd="0" presId="urn:microsoft.com/office/officeart/2005/8/layout/process2"/>
    <dgm:cxn modelId="{C65C9F8A-EE88-4110-87FF-59D559B70240}" type="presOf" srcId="{F3BAF73C-B19A-4D5D-B002-3EEA03CB494D}" destId="{F173CB11-AE8E-49E3-8F3A-D75433C47D23}" srcOrd="0" destOrd="0" presId="urn:microsoft.com/office/officeart/2005/8/layout/process2"/>
    <dgm:cxn modelId="{4B635299-B3C4-441A-9A57-1F0DB8B4FE16}" type="presOf" srcId="{73883C55-D8AD-47C7-929A-96075277E3F9}" destId="{A1990C2D-17B2-4747-8C7A-38B7D52697F7}" srcOrd="0" destOrd="0" presId="urn:microsoft.com/office/officeart/2005/8/layout/process2"/>
    <dgm:cxn modelId="{877E5AA4-6AC1-4FC4-A8E2-CA0ACFE91BCA}" type="presOf" srcId="{EAABBF3F-EEBC-4F39-A43C-FEBACF16BBEA}" destId="{350C1D33-6313-452E-9769-A95E79A586BA}" srcOrd="0" destOrd="0" presId="urn:microsoft.com/office/officeart/2005/8/layout/process2"/>
    <dgm:cxn modelId="{4631B0AA-1BEF-4D09-8206-4B5DE76BD325}" type="presOf" srcId="{28BE640F-FA9A-4E6A-9494-CA271592A326}" destId="{7F0B58F5-1348-4046-A43B-879AA929AC0B}" srcOrd="1" destOrd="0" presId="urn:microsoft.com/office/officeart/2005/8/layout/process2"/>
    <dgm:cxn modelId="{15F2D1B7-01F0-48BF-948B-C557D0DAD79D}" type="presOf" srcId="{0F0794CE-6FC7-4B94-A979-99A345390807}" destId="{C4850E4F-C3BE-4709-8F9B-2217CD140008}" srcOrd="1" destOrd="0" presId="urn:microsoft.com/office/officeart/2005/8/layout/process2"/>
    <dgm:cxn modelId="{A49824BF-E8B6-41E5-A734-B720D060D145}" srcId="{F7467969-935F-455D-9CD9-0C8FCD42E923}" destId="{F3BAF73C-B19A-4D5D-B002-3EEA03CB494D}" srcOrd="3" destOrd="0" parTransId="{835C56DE-D043-446D-BDAD-A67131CCE5C8}" sibTransId="{A74BDC63-B1F7-4342-897B-2ECB0BB05201}"/>
    <dgm:cxn modelId="{C3815EC8-4931-4BC6-8FF0-4DB5A963A1A6}" type="presOf" srcId="{A44D98C0-5C85-4051-9A36-4FF59AA9D991}" destId="{151197C3-A17E-4BFC-BE03-CD40C9A84E0E}" srcOrd="0" destOrd="0" presId="urn:microsoft.com/office/officeart/2005/8/layout/process2"/>
    <dgm:cxn modelId="{9809ACDD-4BEC-42A3-B826-3D294B082B32}" type="presOf" srcId="{A74BDC63-B1F7-4342-897B-2ECB0BB05201}" destId="{19AAFCAB-FA54-4EAE-AA6C-C47DD9DD0599}" srcOrd="0" destOrd="0" presId="urn:microsoft.com/office/officeart/2005/8/layout/process2"/>
    <dgm:cxn modelId="{3EDF71DE-6B8C-400A-8AAF-7841ED36953D}" type="presOf" srcId="{5FEAD72E-378F-45A0-9F50-8D20E55039D5}" destId="{968AED22-D90D-4E4F-B399-96DD08AEE5C7}" srcOrd="0" destOrd="0" presId="urn:microsoft.com/office/officeart/2005/8/layout/process2"/>
    <dgm:cxn modelId="{C09D88F0-A9D7-4626-BC4E-BC3DB7E34B45}" srcId="{F7467969-935F-455D-9CD9-0C8FCD42E923}" destId="{5FEAD72E-378F-45A0-9F50-8D20E55039D5}" srcOrd="2" destOrd="0" parTransId="{A65AC8B9-1041-4513-A767-9F29DC608BC4}" sibTransId="{DF6DF1E5-FA65-4650-A38D-733D7E6EE82C}"/>
    <dgm:cxn modelId="{B75E11F6-C0E4-4F3C-BC84-CEF73A658E68}" type="presOf" srcId="{A44D98C0-5C85-4051-9A36-4FF59AA9D991}" destId="{BD92DD47-E62D-4E72-BB94-A820C9C52376}" srcOrd="1" destOrd="0" presId="urn:microsoft.com/office/officeart/2005/8/layout/process2"/>
    <dgm:cxn modelId="{4C069EFC-0445-4933-822C-837959705B39}" type="presOf" srcId="{A74BDC63-B1F7-4342-897B-2ECB0BB05201}" destId="{2B7AB99E-69D5-451B-8C5D-0891E6BE24C0}" srcOrd="1" destOrd="0" presId="urn:microsoft.com/office/officeart/2005/8/layout/process2"/>
    <dgm:cxn modelId="{09B661A0-4EC6-4D6C-90F3-525C3994D43D}" type="presParOf" srcId="{A1743A16-AD96-4E0D-923B-0A11D242AD4A}" destId="{912F9561-7E90-4E64-90FE-232160DE876C}" srcOrd="0" destOrd="0" presId="urn:microsoft.com/office/officeart/2005/8/layout/process2"/>
    <dgm:cxn modelId="{987EA761-5974-496C-8AB0-496894950417}" type="presParOf" srcId="{A1743A16-AD96-4E0D-923B-0A11D242AD4A}" destId="{151197C3-A17E-4BFC-BE03-CD40C9A84E0E}" srcOrd="1" destOrd="0" presId="urn:microsoft.com/office/officeart/2005/8/layout/process2"/>
    <dgm:cxn modelId="{3DF09EEE-EAF1-420B-8001-993727BE38CD}" type="presParOf" srcId="{151197C3-A17E-4BFC-BE03-CD40C9A84E0E}" destId="{BD92DD47-E62D-4E72-BB94-A820C9C52376}" srcOrd="0" destOrd="0" presId="urn:microsoft.com/office/officeart/2005/8/layout/process2"/>
    <dgm:cxn modelId="{7D3B9684-5F68-4AAE-9606-A6BEE5074621}" type="presParOf" srcId="{A1743A16-AD96-4E0D-923B-0A11D242AD4A}" destId="{9AC70E38-5869-47ED-A304-DA2D17FBE0B9}" srcOrd="2" destOrd="0" presId="urn:microsoft.com/office/officeart/2005/8/layout/process2"/>
    <dgm:cxn modelId="{9BC22472-0414-4F08-816B-52F8ADD03A25}" type="presParOf" srcId="{A1743A16-AD96-4E0D-923B-0A11D242AD4A}" destId="{8E583011-81CB-4839-97B8-B289AF44664E}" srcOrd="3" destOrd="0" presId="urn:microsoft.com/office/officeart/2005/8/layout/process2"/>
    <dgm:cxn modelId="{6FEFAD79-AA46-40D9-8524-59E161E1751B}" type="presParOf" srcId="{8E583011-81CB-4839-97B8-B289AF44664E}" destId="{C4850E4F-C3BE-4709-8F9B-2217CD140008}" srcOrd="0" destOrd="0" presId="urn:microsoft.com/office/officeart/2005/8/layout/process2"/>
    <dgm:cxn modelId="{62FFF342-9FCE-45E8-9C61-E96D745C9F74}" type="presParOf" srcId="{A1743A16-AD96-4E0D-923B-0A11D242AD4A}" destId="{968AED22-D90D-4E4F-B399-96DD08AEE5C7}" srcOrd="4" destOrd="0" presId="urn:microsoft.com/office/officeart/2005/8/layout/process2"/>
    <dgm:cxn modelId="{2C39C909-1D53-4726-972D-ED5B6347144A}" type="presParOf" srcId="{A1743A16-AD96-4E0D-923B-0A11D242AD4A}" destId="{EF9ECA78-0CC3-40AF-8529-655FFE3388E6}" srcOrd="5" destOrd="0" presId="urn:microsoft.com/office/officeart/2005/8/layout/process2"/>
    <dgm:cxn modelId="{44DF707E-FFC6-4CFC-A973-C0925264DEC9}" type="presParOf" srcId="{EF9ECA78-0CC3-40AF-8529-655FFE3388E6}" destId="{00612815-37A1-422B-955E-74165A685C59}" srcOrd="0" destOrd="0" presId="urn:microsoft.com/office/officeart/2005/8/layout/process2"/>
    <dgm:cxn modelId="{B57DA3A9-31EB-47CE-B393-EC1A020CFE5B}" type="presParOf" srcId="{A1743A16-AD96-4E0D-923B-0A11D242AD4A}" destId="{F173CB11-AE8E-49E3-8F3A-D75433C47D23}" srcOrd="6" destOrd="0" presId="urn:microsoft.com/office/officeart/2005/8/layout/process2"/>
    <dgm:cxn modelId="{0B263BF9-E5FD-4620-BBFC-CC787DB82AEA}" type="presParOf" srcId="{A1743A16-AD96-4E0D-923B-0A11D242AD4A}" destId="{19AAFCAB-FA54-4EAE-AA6C-C47DD9DD0599}" srcOrd="7" destOrd="0" presId="urn:microsoft.com/office/officeart/2005/8/layout/process2"/>
    <dgm:cxn modelId="{EC8B6B64-C2BB-4732-8DB1-A91176048A18}" type="presParOf" srcId="{19AAFCAB-FA54-4EAE-AA6C-C47DD9DD0599}" destId="{2B7AB99E-69D5-451B-8C5D-0891E6BE24C0}" srcOrd="0" destOrd="0" presId="urn:microsoft.com/office/officeart/2005/8/layout/process2"/>
    <dgm:cxn modelId="{F1799862-B5C7-46B0-9552-3F2E0B641A4A}" type="presParOf" srcId="{A1743A16-AD96-4E0D-923B-0A11D242AD4A}" destId="{350C1D33-6313-452E-9769-A95E79A586BA}" srcOrd="8" destOrd="0" presId="urn:microsoft.com/office/officeart/2005/8/layout/process2"/>
    <dgm:cxn modelId="{CD0D33AA-C89C-4037-81F8-A81BE8E00B6C}" type="presParOf" srcId="{A1743A16-AD96-4E0D-923B-0A11D242AD4A}" destId="{AC0DA796-34B2-4090-AEE5-C6BA5982554E}" srcOrd="9" destOrd="0" presId="urn:microsoft.com/office/officeart/2005/8/layout/process2"/>
    <dgm:cxn modelId="{E0733384-877F-42EA-A288-6179D977D940}" type="presParOf" srcId="{AC0DA796-34B2-4090-AEE5-C6BA5982554E}" destId="{7F0B58F5-1348-4046-A43B-879AA929AC0B}" srcOrd="0" destOrd="0" presId="urn:microsoft.com/office/officeart/2005/8/layout/process2"/>
    <dgm:cxn modelId="{D8051CEF-6B27-47BE-A7BB-F74271EF1AD0}" type="presParOf" srcId="{A1743A16-AD96-4E0D-923B-0A11D242AD4A}" destId="{A1990C2D-17B2-4747-8C7A-38B7D52697F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5D801-4D39-4826-BA28-F503E56FE676}" type="doc">
      <dgm:prSet loTypeId="urn:microsoft.com/office/officeart/2005/8/layout/chevron1" loCatId="process" qsTypeId="urn:microsoft.com/office/officeart/2005/8/quickstyle/3d3" qsCatId="3D" csTypeId="urn:microsoft.com/office/officeart/2005/8/colors/colorful1" csCatId="colorful"/>
      <dgm:spPr/>
      <dgm:t>
        <a:bodyPr/>
        <a:lstStyle/>
        <a:p>
          <a:endParaRPr lang="en-US"/>
        </a:p>
      </dgm:t>
    </dgm:pt>
    <dgm:pt modelId="{E3ADE2E5-CC23-4623-9E86-4DFD5A8237C9}">
      <dgm:prSet/>
      <dgm:spPr/>
      <dgm:t>
        <a:bodyPr/>
        <a:lstStyle/>
        <a:p>
          <a:pPr algn="ctr"/>
          <a:r>
            <a:rPr lang="en-US" b="1" i="0" dirty="0"/>
            <a:t>Easylube</a:t>
          </a:r>
          <a:r>
            <a:rPr lang="en-US" b="1" i="0" baseline="30000" dirty="0"/>
            <a:t>®</a:t>
          </a:r>
          <a:r>
            <a:rPr lang="en-US" b="1" i="0" dirty="0"/>
            <a:t> Total Patrol Management System (TPMS)</a:t>
          </a:r>
          <a:r>
            <a:rPr lang="en-US" b="0" i="0" dirty="0"/>
            <a:t> </a:t>
          </a:r>
          <a:endParaRPr lang="en-US" dirty="0"/>
        </a:p>
      </dgm:t>
    </dgm:pt>
    <dgm:pt modelId="{57D56D33-7D22-4C7D-A81E-E575981040D3}" type="parTrans" cxnId="{B4333A49-790A-45BA-A05D-54CAD6E56A65}">
      <dgm:prSet/>
      <dgm:spPr/>
      <dgm:t>
        <a:bodyPr/>
        <a:lstStyle/>
        <a:p>
          <a:pPr algn="ctr"/>
          <a:endParaRPr lang="en-US"/>
        </a:p>
      </dgm:t>
    </dgm:pt>
    <dgm:pt modelId="{F8485282-C9E8-4C47-B940-532081696D17}" type="sibTrans" cxnId="{B4333A49-790A-45BA-A05D-54CAD6E56A65}">
      <dgm:prSet/>
      <dgm:spPr/>
      <dgm:t>
        <a:bodyPr/>
        <a:lstStyle/>
        <a:p>
          <a:pPr algn="ctr"/>
          <a:endParaRPr lang="en-US"/>
        </a:p>
      </dgm:t>
    </dgm:pt>
    <dgm:pt modelId="{EC1FE32D-B068-4F86-BEF3-DF7180014A45}">
      <dgm:prSet/>
      <dgm:spPr/>
      <dgm:t>
        <a:bodyPr/>
        <a:lstStyle/>
        <a:p>
          <a:pPr algn="ctr"/>
          <a:r>
            <a:rPr lang="en-US" dirty="0"/>
            <a:t>S</a:t>
          </a:r>
          <a:r>
            <a:rPr lang="en-US" b="0" i="0" dirty="0"/>
            <a:t>implify lubrication and maintenance </a:t>
          </a:r>
          <a:endParaRPr lang="en-US" dirty="0"/>
        </a:p>
      </dgm:t>
    </dgm:pt>
    <dgm:pt modelId="{128D9155-3EDA-4424-934B-BA960CCC6888}" type="parTrans" cxnId="{336FFB82-2F21-4FC4-BA13-6EEB9F0748BA}">
      <dgm:prSet/>
      <dgm:spPr/>
      <dgm:t>
        <a:bodyPr/>
        <a:lstStyle/>
        <a:p>
          <a:pPr algn="ctr"/>
          <a:endParaRPr lang="en-US"/>
        </a:p>
      </dgm:t>
    </dgm:pt>
    <dgm:pt modelId="{20BE5BA4-77F0-464F-8594-43470791F9B5}" type="sibTrans" cxnId="{336FFB82-2F21-4FC4-BA13-6EEB9F0748BA}">
      <dgm:prSet/>
      <dgm:spPr/>
      <dgm:t>
        <a:bodyPr/>
        <a:lstStyle/>
        <a:p>
          <a:pPr algn="ctr"/>
          <a:endParaRPr lang="en-US"/>
        </a:p>
      </dgm:t>
    </dgm:pt>
    <dgm:pt modelId="{4C2CEE2E-92E1-45A4-BA7B-55E29241E002}">
      <dgm:prSet/>
      <dgm:spPr/>
      <dgm:t>
        <a:bodyPr/>
        <a:lstStyle/>
        <a:p>
          <a:pPr algn="ctr"/>
          <a:r>
            <a:rPr lang="en-US"/>
            <a:t>Easy management of routine inspections</a:t>
          </a:r>
        </a:p>
      </dgm:t>
    </dgm:pt>
    <dgm:pt modelId="{B637D0FB-939A-444A-BA0E-CC3DACFB10CE}" type="parTrans" cxnId="{1EE16B61-4868-45AD-9251-656D34D56169}">
      <dgm:prSet/>
      <dgm:spPr/>
      <dgm:t>
        <a:bodyPr/>
        <a:lstStyle/>
        <a:p>
          <a:pPr algn="ctr"/>
          <a:endParaRPr lang="en-US"/>
        </a:p>
      </dgm:t>
    </dgm:pt>
    <dgm:pt modelId="{CDCE65CA-ED41-484A-98B7-5DA06477121E}" type="sibTrans" cxnId="{1EE16B61-4868-45AD-9251-656D34D56169}">
      <dgm:prSet/>
      <dgm:spPr/>
      <dgm:t>
        <a:bodyPr/>
        <a:lstStyle/>
        <a:p>
          <a:pPr algn="ctr"/>
          <a:endParaRPr lang="en-US"/>
        </a:p>
      </dgm:t>
    </dgm:pt>
    <dgm:pt modelId="{C805FB64-481D-4811-8BB8-BC8806317F0D}">
      <dgm:prSet/>
      <dgm:spPr/>
      <dgm:t>
        <a:bodyPr/>
        <a:lstStyle/>
        <a:p>
          <a:pPr algn="ctr"/>
          <a:r>
            <a:rPr lang="en-US" b="0" i="0"/>
            <a:t>Remotely lubrication monitoring of each bearing. </a:t>
          </a:r>
          <a:endParaRPr lang="en-US"/>
        </a:p>
      </dgm:t>
    </dgm:pt>
    <dgm:pt modelId="{E13A48AB-23E1-444E-88C9-5DE36C2BE16D}" type="parTrans" cxnId="{C08F8209-BFDB-4F55-AE17-1E97793F5899}">
      <dgm:prSet/>
      <dgm:spPr/>
      <dgm:t>
        <a:bodyPr/>
        <a:lstStyle/>
        <a:p>
          <a:pPr algn="ctr"/>
          <a:endParaRPr lang="en-US"/>
        </a:p>
      </dgm:t>
    </dgm:pt>
    <dgm:pt modelId="{D77462FF-F9CA-4039-A40E-09E9E7A61A21}" type="sibTrans" cxnId="{C08F8209-BFDB-4F55-AE17-1E97793F5899}">
      <dgm:prSet/>
      <dgm:spPr/>
      <dgm:t>
        <a:bodyPr/>
        <a:lstStyle/>
        <a:p>
          <a:pPr algn="ctr"/>
          <a:endParaRPr lang="en-US"/>
        </a:p>
      </dgm:t>
    </dgm:pt>
    <dgm:pt modelId="{A59C00EA-A098-4F0C-BDCF-F72876E4B191}">
      <dgm:prSet/>
      <dgm:spPr/>
      <dgm:t>
        <a:bodyPr/>
        <a:lstStyle/>
        <a:p>
          <a:pPr algn="ctr"/>
          <a:r>
            <a:rPr lang="en-US" b="0" i="0" dirty="0"/>
            <a:t>Management can check if routine inspections were performed</a:t>
          </a:r>
          <a:endParaRPr lang="en-US" dirty="0"/>
        </a:p>
      </dgm:t>
    </dgm:pt>
    <dgm:pt modelId="{FAFA13AE-809B-4A6E-822F-28FD38EED664}" type="parTrans" cxnId="{CB403170-00AE-4DD4-8FC8-F814DDFC2453}">
      <dgm:prSet/>
      <dgm:spPr/>
      <dgm:t>
        <a:bodyPr/>
        <a:lstStyle/>
        <a:p>
          <a:pPr algn="ctr"/>
          <a:endParaRPr lang="en-US"/>
        </a:p>
      </dgm:t>
    </dgm:pt>
    <dgm:pt modelId="{1AD4D688-5861-4C44-B442-BA230BC4A9AB}" type="sibTrans" cxnId="{CB403170-00AE-4DD4-8FC8-F814DDFC2453}">
      <dgm:prSet/>
      <dgm:spPr/>
      <dgm:t>
        <a:bodyPr/>
        <a:lstStyle/>
        <a:p>
          <a:pPr algn="ctr"/>
          <a:endParaRPr lang="en-US"/>
        </a:p>
      </dgm:t>
    </dgm:pt>
    <dgm:pt modelId="{89A7BAA5-C7D9-47F1-A967-764946F5B6D9}" type="pres">
      <dgm:prSet presAssocID="{7D05D801-4D39-4826-BA28-F503E56FE676}" presName="Name0" presStyleCnt="0">
        <dgm:presLayoutVars>
          <dgm:dir/>
          <dgm:animLvl val="lvl"/>
          <dgm:resizeHandles val="exact"/>
        </dgm:presLayoutVars>
      </dgm:prSet>
      <dgm:spPr/>
    </dgm:pt>
    <dgm:pt modelId="{A80B670A-E7C7-4BDF-A8AB-89B0E4753F0F}" type="pres">
      <dgm:prSet presAssocID="{E3ADE2E5-CC23-4623-9E86-4DFD5A8237C9}" presName="parTxOnly" presStyleLbl="node1" presStyleIdx="0" presStyleCnt="5">
        <dgm:presLayoutVars>
          <dgm:chMax val="0"/>
          <dgm:chPref val="0"/>
          <dgm:bulletEnabled val="1"/>
        </dgm:presLayoutVars>
      </dgm:prSet>
      <dgm:spPr/>
    </dgm:pt>
    <dgm:pt modelId="{D239B6D1-AB59-425F-B31B-4A3670520B83}" type="pres">
      <dgm:prSet presAssocID="{F8485282-C9E8-4C47-B940-532081696D17}" presName="parTxOnlySpace" presStyleCnt="0"/>
      <dgm:spPr/>
    </dgm:pt>
    <dgm:pt modelId="{0D605779-B141-4904-94F1-D96F0F5575A1}" type="pres">
      <dgm:prSet presAssocID="{EC1FE32D-B068-4F86-BEF3-DF7180014A45}" presName="parTxOnly" presStyleLbl="node1" presStyleIdx="1" presStyleCnt="5">
        <dgm:presLayoutVars>
          <dgm:chMax val="0"/>
          <dgm:chPref val="0"/>
          <dgm:bulletEnabled val="1"/>
        </dgm:presLayoutVars>
      </dgm:prSet>
      <dgm:spPr/>
    </dgm:pt>
    <dgm:pt modelId="{A99AE837-B2F2-4F59-B820-42007C7A443D}" type="pres">
      <dgm:prSet presAssocID="{20BE5BA4-77F0-464F-8594-43470791F9B5}" presName="parTxOnlySpace" presStyleCnt="0"/>
      <dgm:spPr/>
    </dgm:pt>
    <dgm:pt modelId="{01E38410-9A6C-48FA-B886-1AF7CD670423}" type="pres">
      <dgm:prSet presAssocID="{4C2CEE2E-92E1-45A4-BA7B-55E29241E002}" presName="parTxOnly" presStyleLbl="node1" presStyleIdx="2" presStyleCnt="5">
        <dgm:presLayoutVars>
          <dgm:chMax val="0"/>
          <dgm:chPref val="0"/>
          <dgm:bulletEnabled val="1"/>
        </dgm:presLayoutVars>
      </dgm:prSet>
      <dgm:spPr/>
    </dgm:pt>
    <dgm:pt modelId="{20E47D4B-3C5A-44B5-A32B-669F9CF6AB82}" type="pres">
      <dgm:prSet presAssocID="{CDCE65CA-ED41-484A-98B7-5DA06477121E}" presName="parTxOnlySpace" presStyleCnt="0"/>
      <dgm:spPr/>
    </dgm:pt>
    <dgm:pt modelId="{4AC6ACAD-E1F1-4199-A612-4B59235D19A2}" type="pres">
      <dgm:prSet presAssocID="{C805FB64-481D-4811-8BB8-BC8806317F0D}" presName="parTxOnly" presStyleLbl="node1" presStyleIdx="3" presStyleCnt="5">
        <dgm:presLayoutVars>
          <dgm:chMax val="0"/>
          <dgm:chPref val="0"/>
          <dgm:bulletEnabled val="1"/>
        </dgm:presLayoutVars>
      </dgm:prSet>
      <dgm:spPr/>
    </dgm:pt>
    <dgm:pt modelId="{DC69C5CC-AD2B-4997-9A36-53ECDFA4BDD1}" type="pres">
      <dgm:prSet presAssocID="{D77462FF-F9CA-4039-A40E-09E9E7A61A21}" presName="parTxOnlySpace" presStyleCnt="0"/>
      <dgm:spPr/>
    </dgm:pt>
    <dgm:pt modelId="{52D92400-BAB1-469B-8C45-6A32A2E773E3}" type="pres">
      <dgm:prSet presAssocID="{A59C00EA-A098-4F0C-BDCF-F72876E4B191}" presName="parTxOnly" presStyleLbl="node1" presStyleIdx="4" presStyleCnt="5">
        <dgm:presLayoutVars>
          <dgm:chMax val="0"/>
          <dgm:chPref val="0"/>
          <dgm:bulletEnabled val="1"/>
        </dgm:presLayoutVars>
      </dgm:prSet>
      <dgm:spPr/>
    </dgm:pt>
  </dgm:ptLst>
  <dgm:cxnLst>
    <dgm:cxn modelId="{C08F8209-BFDB-4F55-AE17-1E97793F5899}" srcId="{7D05D801-4D39-4826-BA28-F503E56FE676}" destId="{C805FB64-481D-4811-8BB8-BC8806317F0D}" srcOrd="3" destOrd="0" parTransId="{E13A48AB-23E1-444E-88C9-5DE36C2BE16D}" sibTransId="{D77462FF-F9CA-4039-A40E-09E9E7A61A21}"/>
    <dgm:cxn modelId="{F38C491D-809E-48E6-91BE-3309662163C9}" type="presOf" srcId="{A59C00EA-A098-4F0C-BDCF-F72876E4B191}" destId="{52D92400-BAB1-469B-8C45-6A32A2E773E3}" srcOrd="0" destOrd="0" presId="urn:microsoft.com/office/officeart/2005/8/layout/chevron1"/>
    <dgm:cxn modelId="{1EE16B61-4868-45AD-9251-656D34D56169}" srcId="{7D05D801-4D39-4826-BA28-F503E56FE676}" destId="{4C2CEE2E-92E1-45A4-BA7B-55E29241E002}" srcOrd="2" destOrd="0" parTransId="{B637D0FB-939A-444A-BA0E-CC3DACFB10CE}" sibTransId="{CDCE65CA-ED41-484A-98B7-5DA06477121E}"/>
    <dgm:cxn modelId="{B4333A49-790A-45BA-A05D-54CAD6E56A65}" srcId="{7D05D801-4D39-4826-BA28-F503E56FE676}" destId="{E3ADE2E5-CC23-4623-9E86-4DFD5A8237C9}" srcOrd="0" destOrd="0" parTransId="{57D56D33-7D22-4C7D-A81E-E575981040D3}" sibTransId="{F8485282-C9E8-4C47-B940-532081696D17}"/>
    <dgm:cxn modelId="{D1B10450-1E2F-45CB-AC3A-69F883D70FCB}" type="presOf" srcId="{EC1FE32D-B068-4F86-BEF3-DF7180014A45}" destId="{0D605779-B141-4904-94F1-D96F0F5575A1}" srcOrd="0" destOrd="0" presId="urn:microsoft.com/office/officeart/2005/8/layout/chevron1"/>
    <dgm:cxn modelId="{CB403170-00AE-4DD4-8FC8-F814DDFC2453}" srcId="{7D05D801-4D39-4826-BA28-F503E56FE676}" destId="{A59C00EA-A098-4F0C-BDCF-F72876E4B191}" srcOrd="4" destOrd="0" parTransId="{FAFA13AE-809B-4A6E-822F-28FD38EED664}" sibTransId="{1AD4D688-5861-4C44-B442-BA230BC4A9AB}"/>
    <dgm:cxn modelId="{336FFB82-2F21-4FC4-BA13-6EEB9F0748BA}" srcId="{7D05D801-4D39-4826-BA28-F503E56FE676}" destId="{EC1FE32D-B068-4F86-BEF3-DF7180014A45}" srcOrd="1" destOrd="0" parTransId="{128D9155-3EDA-4424-934B-BA960CCC6888}" sibTransId="{20BE5BA4-77F0-464F-8594-43470791F9B5}"/>
    <dgm:cxn modelId="{29CEEEAA-4315-4CFB-93D7-766A96249794}" type="presOf" srcId="{4C2CEE2E-92E1-45A4-BA7B-55E29241E002}" destId="{01E38410-9A6C-48FA-B886-1AF7CD670423}" srcOrd="0" destOrd="0" presId="urn:microsoft.com/office/officeart/2005/8/layout/chevron1"/>
    <dgm:cxn modelId="{E4E95DAE-69B0-40D6-94FF-1893B0760D0B}" type="presOf" srcId="{C805FB64-481D-4811-8BB8-BC8806317F0D}" destId="{4AC6ACAD-E1F1-4199-A612-4B59235D19A2}" srcOrd="0" destOrd="0" presId="urn:microsoft.com/office/officeart/2005/8/layout/chevron1"/>
    <dgm:cxn modelId="{9F4479F5-E382-49DB-90D8-7A0F982CAA45}" type="presOf" srcId="{7D05D801-4D39-4826-BA28-F503E56FE676}" destId="{89A7BAA5-C7D9-47F1-A967-764946F5B6D9}" srcOrd="0" destOrd="0" presId="urn:microsoft.com/office/officeart/2005/8/layout/chevron1"/>
    <dgm:cxn modelId="{EBC175F6-EBF3-4254-A9CA-7C11357D6613}" type="presOf" srcId="{E3ADE2E5-CC23-4623-9E86-4DFD5A8237C9}" destId="{A80B670A-E7C7-4BDF-A8AB-89B0E4753F0F}" srcOrd="0" destOrd="0" presId="urn:microsoft.com/office/officeart/2005/8/layout/chevron1"/>
    <dgm:cxn modelId="{285FB0B6-A968-44D0-B697-C029D69F0554}" type="presParOf" srcId="{89A7BAA5-C7D9-47F1-A967-764946F5B6D9}" destId="{A80B670A-E7C7-4BDF-A8AB-89B0E4753F0F}" srcOrd="0" destOrd="0" presId="urn:microsoft.com/office/officeart/2005/8/layout/chevron1"/>
    <dgm:cxn modelId="{B17FA76C-DFA5-438D-8893-4CB0DB8B9FF6}" type="presParOf" srcId="{89A7BAA5-C7D9-47F1-A967-764946F5B6D9}" destId="{D239B6D1-AB59-425F-B31B-4A3670520B83}" srcOrd="1" destOrd="0" presId="urn:microsoft.com/office/officeart/2005/8/layout/chevron1"/>
    <dgm:cxn modelId="{5542A812-6171-4634-BC92-F8772C0275FE}" type="presParOf" srcId="{89A7BAA5-C7D9-47F1-A967-764946F5B6D9}" destId="{0D605779-B141-4904-94F1-D96F0F5575A1}" srcOrd="2" destOrd="0" presId="urn:microsoft.com/office/officeart/2005/8/layout/chevron1"/>
    <dgm:cxn modelId="{B95A821C-D761-495F-809A-2841969FAFD2}" type="presParOf" srcId="{89A7BAA5-C7D9-47F1-A967-764946F5B6D9}" destId="{A99AE837-B2F2-4F59-B820-42007C7A443D}" srcOrd="3" destOrd="0" presId="urn:microsoft.com/office/officeart/2005/8/layout/chevron1"/>
    <dgm:cxn modelId="{B9C2CE90-EDFE-487B-A503-9C67320CE125}" type="presParOf" srcId="{89A7BAA5-C7D9-47F1-A967-764946F5B6D9}" destId="{01E38410-9A6C-48FA-B886-1AF7CD670423}" srcOrd="4" destOrd="0" presId="urn:microsoft.com/office/officeart/2005/8/layout/chevron1"/>
    <dgm:cxn modelId="{249B21B4-B31A-4FA2-9ECB-8B146D4AAF16}" type="presParOf" srcId="{89A7BAA5-C7D9-47F1-A967-764946F5B6D9}" destId="{20E47D4B-3C5A-44B5-A32B-669F9CF6AB82}" srcOrd="5" destOrd="0" presId="urn:microsoft.com/office/officeart/2005/8/layout/chevron1"/>
    <dgm:cxn modelId="{F057D6DB-539D-4F3B-9354-EA076EFFFE00}" type="presParOf" srcId="{89A7BAA5-C7D9-47F1-A967-764946F5B6D9}" destId="{4AC6ACAD-E1F1-4199-A612-4B59235D19A2}" srcOrd="6" destOrd="0" presId="urn:microsoft.com/office/officeart/2005/8/layout/chevron1"/>
    <dgm:cxn modelId="{5A8AD767-E2AC-4EFB-BB55-4F4168429FDA}" type="presParOf" srcId="{89A7BAA5-C7D9-47F1-A967-764946F5B6D9}" destId="{DC69C5CC-AD2B-4997-9A36-53ECDFA4BDD1}" srcOrd="7" destOrd="0" presId="urn:microsoft.com/office/officeart/2005/8/layout/chevron1"/>
    <dgm:cxn modelId="{433B427D-21A7-449B-8395-5EA6958C0447}" type="presParOf" srcId="{89A7BAA5-C7D9-47F1-A967-764946F5B6D9}" destId="{52D92400-BAB1-469B-8C45-6A32A2E773E3}"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D9FD2-D861-4BB4-9FD0-323725D0CA6D}" type="doc">
      <dgm:prSet loTypeId="urn:microsoft.com/office/officeart/2005/8/layout/hProcess9" loCatId="process" qsTypeId="urn:microsoft.com/office/officeart/2005/8/quickstyle/3d1" qsCatId="3D" csTypeId="urn:microsoft.com/office/officeart/2005/8/colors/colorful1" csCatId="colorful" phldr="1"/>
      <dgm:spPr/>
      <dgm:t>
        <a:bodyPr/>
        <a:lstStyle/>
        <a:p>
          <a:endParaRPr lang="en-US"/>
        </a:p>
      </dgm:t>
    </dgm:pt>
    <dgm:pt modelId="{0BD46658-8F80-49A2-9880-AD5232B64DDE}">
      <dgm:prSet/>
      <dgm:spPr/>
      <dgm:t>
        <a:bodyPr/>
        <a:lstStyle/>
        <a:p>
          <a:r>
            <a:rPr lang="en-US" b="1" dirty="0"/>
            <a:t>Complete control of Lubrication Maintenance</a:t>
          </a:r>
        </a:p>
      </dgm:t>
    </dgm:pt>
    <dgm:pt modelId="{6F9F50E9-510A-4626-8818-09DC57B6653D}" type="parTrans" cxnId="{41877743-B7E3-402C-A564-FEF07D153E1D}">
      <dgm:prSet/>
      <dgm:spPr/>
      <dgm:t>
        <a:bodyPr/>
        <a:lstStyle/>
        <a:p>
          <a:endParaRPr lang="en-US"/>
        </a:p>
      </dgm:t>
    </dgm:pt>
    <dgm:pt modelId="{4645371E-DD04-48D6-8C8C-39A9C20C8B21}" type="sibTrans" cxnId="{41877743-B7E3-402C-A564-FEF07D153E1D}">
      <dgm:prSet/>
      <dgm:spPr/>
      <dgm:t>
        <a:bodyPr/>
        <a:lstStyle/>
        <a:p>
          <a:endParaRPr lang="en-US"/>
        </a:p>
      </dgm:t>
    </dgm:pt>
    <dgm:pt modelId="{C9C0E1D4-9DC3-4A41-8FA3-8CB5EB54B20A}">
      <dgm:prSet/>
      <dgm:spPr/>
      <dgm:t>
        <a:bodyPr/>
        <a:lstStyle/>
        <a:p>
          <a:r>
            <a:rPr lang="en-US" b="1"/>
            <a:t>Consolidate and Plan Maintenance tasks</a:t>
          </a:r>
          <a:endParaRPr lang="en-US" b="1" dirty="0"/>
        </a:p>
      </dgm:t>
    </dgm:pt>
    <dgm:pt modelId="{9227F292-833A-4485-B1DA-21CA4FB346FE}" type="parTrans" cxnId="{AF71EA6F-9BA9-453F-8FBF-F13711BE5B62}">
      <dgm:prSet/>
      <dgm:spPr/>
      <dgm:t>
        <a:bodyPr/>
        <a:lstStyle/>
        <a:p>
          <a:endParaRPr lang="en-US"/>
        </a:p>
      </dgm:t>
    </dgm:pt>
    <dgm:pt modelId="{FADEC828-5336-4738-9D69-40E9E1497B67}" type="sibTrans" cxnId="{AF71EA6F-9BA9-453F-8FBF-F13711BE5B62}">
      <dgm:prSet/>
      <dgm:spPr/>
      <dgm:t>
        <a:bodyPr/>
        <a:lstStyle/>
        <a:p>
          <a:endParaRPr lang="en-US"/>
        </a:p>
      </dgm:t>
    </dgm:pt>
    <dgm:pt modelId="{330A1E00-48C3-4D3D-A8CA-45DA55C7F79A}">
      <dgm:prSet/>
      <dgm:spPr/>
      <dgm:t>
        <a:bodyPr/>
        <a:lstStyle/>
        <a:p>
          <a:r>
            <a:rPr lang="en-US" b="1"/>
            <a:t>Track and manage inspections</a:t>
          </a:r>
          <a:endParaRPr lang="en-US" b="1" dirty="0"/>
        </a:p>
      </dgm:t>
    </dgm:pt>
    <dgm:pt modelId="{CD76C818-A566-421F-8DE5-1152790203B5}" type="parTrans" cxnId="{17C5A9BC-458A-420D-A7FD-69DE1A7C3CAE}">
      <dgm:prSet/>
      <dgm:spPr/>
      <dgm:t>
        <a:bodyPr/>
        <a:lstStyle/>
        <a:p>
          <a:endParaRPr lang="en-US"/>
        </a:p>
      </dgm:t>
    </dgm:pt>
    <dgm:pt modelId="{7F6F8771-C9E6-4891-99A0-9BC8C98C0F22}" type="sibTrans" cxnId="{17C5A9BC-458A-420D-A7FD-69DE1A7C3CAE}">
      <dgm:prSet/>
      <dgm:spPr/>
      <dgm:t>
        <a:bodyPr/>
        <a:lstStyle/>
        <a:p>
          <a:endParaRPr lang="en-US"/>
        </a:p>
      </dgm:t>
    </dgm:pt>
    <dgm:pt modelId="{889FC01B-27EE-42A0-B824-CF8FD30B9713}" type="pres">
      <dgm:prSet presAssocID="{89BD9FD2-D861-4BB4-9FD0-323725D0CA6D}" presName="CompostProcess" presStyleCnt="0">
        <dgm:presLayoutVars>
          <dgm:dir/>
          <dgm:resizeHandles val="exact"/>
        </dgm:presLayoutVars>
      </dgm:prSet>
      <dgm:spPr/>
    </dgm:pt>
    <dgm:pt modelId="{3BE792B2-13FB-45F5-92E2-5A2E4E06BB97}" type="pres">
      <dgm:prSet presAssocID="{89BD9FD2-D861-4BB4-9FD0-323725D0CA6D}" presName="arrow" presStyleLbl="bgShp" presStyleIdx="0" presStyleCnt="1" custLinFactNeighborX="8195" custLinFactNeighborY="8889"/>
      <dgm:spPr/>
    </dgm:pt>
    <dgm:pt modelId="{015BBD85-41B5-42F8-9CC2-C568E063B56D}" type="pres">
      <dgm:prSet presAssocID="{89BD9FD2-D861-4BB4-9FD0-323725D0CA6D}" presName="linearProcess" presStyleCnt="0"/>
      <dgm:spPr/>
    </dgm:pt>
    <dgm:pt modelId="{6759993C-17C1-4BE5-B818-2185677996E5}" type="pres">
      <dgm:prSet presAssocID="{0BD46658-8F80-49A2-9880-AD5232B64DDE}" presName="textNode" presStyleLbl="node1" presStyleIdx="0" presStyleCnt="3">
        <dgm:presLayoutVars>
          <dgm:bulletEnabled val="1"/>
        </dgm:presLayoutVars>
      </dgm:prSet>
      <dgm:spPr/>
    </dgm:pt>
    <dgm:pt modelId="{5DF4256E-F553-478B-9ED3-036DC6A9E75C}" type="pres">
      <dgm:prSet presAssocID="{4645371E-DD04-48D6-8C8C-39A9C20C8B21}" presName="sibTrans" presStyleCnt="0"/>
      <dgm:spPr/>
    </dgm:pt>
    <dgm:pt modelId="{DC475E71-14C3-4368-86A8-98E2C19ACF08}" type="pres">
      <dgm:prSet presAssocID="{C9C0E1D4-9DC3-4A41-8FA3-8CB5EB54B20A}" presName="textNode" presStyleLbl="node1" presStyleIdx="1" presStyleCnt="3">
        <dgm:presLayoutVars>
          <dgm:bulletEnabled val="1"/>
        </dgm:presLayoutVars>
      </dgm:prSet>
      <dgm:spPr/>
    </dgm:pt>
    <dgm:pt modelId="{D0F2ACFD-E8FF-4D44-BD94-BB3ADFEBF789}" type="pres">
      <dgm:prSet presAssocID="{FADEC828-5336-4738-9D69-40E9E1497B67}" presName="sibTrans" presStyleCnt="0"/>
      <dgm:spPr/>
    </dgm:pt>
    <dgm:pt modelId="{4081EB1A-8D7F-4F10-9503-D7049BDA62D9}" type="pres">
      <dgm:prSet presAssocID="{330A1E00-48C3-4D3D-A8CA-45DA55C7F79A}" presName="textNode" presStyleLbl="node1" presStyleIdx="2" presStyleCnt="3">
        <dgm:presLayoutVars>
          <dgm:bulletEnabled val="1"/>
        </dgm:presLayoutVars>
      </dgm:prSet>
      <dgm:spPr/>
    </dgm:pt>
  </dgm:ptLst>
  <dgm:cxnLst>
    <dgm:cxn modelId="{03FE742F-938D-4710-89CB-F30201EA9745}" type="presOf" srcId="{330A1E00-48C3-4D3D-A8CA-45DA55C7F79A}" destId="{4081EB1A-8D7F-4F10-9503-D7049BDA62D9}" srcOrd="0" destOrd="0" presId="urn:microsoft.com/office/officeart/2005/8/layout/hProcess9"/>
    <dgm:cxn modelId="{733CF531-2346-4181-927E-40DAE1781395}" type="presOf" srcId="{0BD46658-8F80-49A2-9880-AD5232B64DDE}" destId="{6759993C-17C1-4BE5-B818-2185677996E5}" srcOrd="0" destOrd="0" presId="urn:microsoft.com/office/officeart/2005/8/layout/hProcess9"/>
    <dgm:cxn modelId="{41877743-B7E3-402C-A564-FEF07D153E1D}" srcId="{89BD9FD2-D861-4BB4-9FD0-323725D0CA6D}" destId="{0BD46658-8F80-49A2-9880-AD5232B64DDE}" srcOrd="0" destOrd="0" parTransId="{6F9F50E9-510A-4626-8818-09DC57B6653D}" sibTransId="{4645371E-DD04-48D6-8C8C-39A9C20C8B21}"/>
    <dgm:cxn modelId="{AF71EA6F-9BA9-453F-8FBF-F13711BE5B62}" srcId="{89BD9FD2-D861-4BB4-9FD0-323725D0CA6D}" destId="{C9C0E1D4-9DC3-4A41-8FA3-8CB5EB54B20A}" srcOrd="1" destOrd="0" parTransId="{9227F292-833A-4485-B1DA-21CA4FB346FE}" sibTransId="{FADEC828-5336-4738-9D69-40E9E1497B67}"/>
    <dgm:cxn modelId="{FD833793-65A0-4582-B551-AA2B9CDDD96A}" type="presOf" srcId="{89BD9FD2-D861-4BB4-9FD0-323725D0CA6D}" destId="{889FC01B-27EE-42A0-B824-CF8FD30B9713}" srcOrd="0" destOrd="0" presId="urn:microsoft.com/office/officeart/2005/8/layout/hProcess9"/>
    <dgm:cxn modelId="{17C5A9BC-458A-420D-A7FD-69DE1A7C3CAE}" srcId="{89BD9FD2-D861-4BB4-9FD0-323725D0CA6D}" destId="{330A1E00-48C3-4D3D-A8CA-45DA55C7F79A}" srcOrd="2" destOrd="0" parTransId="{CD76C818-A566-421F-8DE5-1152790203B5}" sibTransId="{7F6F8771-C9E6-4891-99A0-9BC8C98C0F22}"/>
    <dgm:cxn modelId="{A74AD4EE-D948-4948-AFA6-0EF8505C909A}" type="presOf" srcId="{C9C0E1D4-9DC3-4A41-8FA3-8CB5EB54B20A}" destId="{DC475E71-14C3-4368-86A8-98E2C19ACF08}" srcOrd="0" destOrd="0" presId="urn:microsoft.com/office/officeart/2005/8/layout/hProcess9"/>
    <dgm:cxn modelId="{4664D179-E856-43DA-B18B-1BC6666276B2}" type="presParOf" srcId="{889FC01B-27EE-42A0-B824-CF8FD30B9713}" destId="{3BE792B2-13FB-45F5-92E2-5A2E4E06BB97}" srcOrd="0" destOrd="0" presId="urn:microsoft.com/office/officeart/2005/8/layout/hProcess9"/>
    <dgm:cxn modelId="{EBE3E532-3586-413E-BEDC-D6D9D700D510}" type="presParOf" srcId="{889FC01B-27EE-42A0-B824-CF8FD30B9713}" destId="{015BBD85-41B5-42F8-9CC2-C568E063B56D}" srcOrd="1" destOrd="0" presId="urn:microsoft.com/office/officeart/2005/8/layout/hProcess9"/>
    <dgm:cxn modelId="{2C31DD45-930B-4F3E-B69A-145BCFADA509}" type="presParOf" srcId="{015BBD85-41B5-42F8-9CC2-C568E063B56D}" destId="{6759993C-17C1-4BE5-B818-2185677996E5}" srcOrd="0" destOrd="0" presId="urn:microsoft.com/office/officeart/2005/8/layout/hProcess9"/>
    <dgm:cxn modelId="{9D43ECA5-D292-4E6A-8F23-B899AD543640}" type="presParOf" srcId="{015BBD85-41B5-42F8-9CC2-C568E063B56D}" destId="{5DF4256E-F553-478B-9ED3-036DC6A9E75C}" srcOrd="1" destOrd="0" presId="urn:microsoft.com/office/officeart/2005/8/layout/hProcess9"/>
    <dgm:cxn modelId="{D36E416F-17FD-4CD1-AEBF-780DB0AE7B4C}" type="presParOf" srcId="{015BBD85-41B5-42F8-9CC2-C568E063B56D}" destId="{DC475E71-14C3-4368-86A8-98E2C19ACF08}" srcOrd="2" destOrd="0" presId="urn:microsoft.com/office/officeart/2005/8/layout/hProcess9"/>
    <dgm:cxn modelId="{C75C74BA-C591-474C-8876-CD40EADE6A64}" type="presParOf" srcId="{015BBD85-41B5-42F8-9CC2-C568E063B56D}" destId="{D0F2ACFD-E8FF-4D44-BD94-BB3ADFEBF789}" srcOrd="3" destOrd="0" presId="urn:microsoft.com/office/officeart/2005/8/layout/hProcess9"/>
    <dgm:cxn modelId="{F32C14D6-A598-45E3-A99E-2F7B7E721080}" type="presParOf" srcId="{015BBD85-41B5-42F8-9CC2-C568E063B56D}" destId="{4081EB1A-8D7F-4F10-9503-D7049BDA62D9}"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B9881BE-AA1C-49E5-88D6-84C271739CCE}"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545C78FC-B378-41BB-85D8-E5841E0F994E}">
      <dgm:prSet custT="1"/>
      <dgm:spPr/>
      <dgm:t>
        <a:bodyPr/>
        <a:lstStyle/>
        <a:p>
          <a:r>
            <a:rPr lang="en-US" sz="1400" b="0" i="0" dirty="0"/>
            <a:t>Compute and determine:</a:t>
          </a:r>
          <a:endParaRPr lang="en-US" sz="1400" dirty="0"/>
        </a:p>
      </dgm:t>
    </dgm:pt>
    <dgm:pt modelId="{9911CA99-7982-4936-AF12-6F6945ABE832}" type="parTrans" cxnId="{4CB757CE-5930-4CD6-8F70-B7FEBF5A6CA5}">
      <dgm:prSet/>
      <dgm:spPr/>
      <dgm:t>
        <a:bodyPr/>
        <a:lstStyle/>
        <a:p>
          <a:endParaRPr lang="en-US"/>
        </a:p>
      </dgm:t>
    </dgm:pt>
    <dgm:pt modelId="{F17F432F-BB62-4573-9FF7-B3B33129D237}" type="sibTrans" cxnId="{4CB757CE-5930-4CD6-8F70-B7FEBF5A6CA5}">
      <dgm:prSet/>
      <dgm:spPr/>
      <dgm:t>
        <a:bodyPr/>
        <a:lstStyle/>
        <a:p>
          <a:endParaRPr lang="en-US"/>
        </a:p>
      </dgm:t>
    </dgm:pt>
    <dgm:pt modelId="{4BAFEA45-07D2-4DBF-988B-ADD489D69DD5}">
      <dgm:prSet custT="1"/>
      <dgm:spPr/>
      <dgm:t>
        <a:bodyPr/>
        <a:lstStyle/>
        <a:p>
          <a:r>
            <a:rPr lang="en-US" sz="1400" b="0" i="0" dirty="0"/>
            <a:t>1.  greasing volume, </a:t>
          </a:r>
          <a:endParaRPr lang="en-US" sz="1400" dirty="0"/>
        </a:p>
      </dgm:t>
    </dgm:pt>
    <dgm:pt modelId="{7DADF739-5010-4233-ACB0-68C03EACADB9}" type="parTrans" cxnId="{E931F6C0-A328-48FB-B95D-4A0102041F38}">
      <dgm:prSet/>
      <dgm:spPr/>
      <dgm:t>
        <a:bodyPr/>
        <a:lstStyle/>
        <a:p>
          <a:endParaRPr lang="en-US"/>
        </a:p>
      </dgm:t>
    </dgm:pt>
    <dgm:pt modelId="{A0D23401-0430-4001-AEEF-3632BCE2431B}" type="sibTrans" cxnId="{E931F6C0-A328-48FB-B95D-4A0102041F38}">
      <dgm:prSet/>
      <dgm:spPr/>
      <dgm:t>
        <a:bodyPr/>
        <a:lstStyle/>
        <a:p>
          <a:endParaRPr lang="en-US"/>
        </a:p>
      </dgm:t>
    </dgm:pt>
    <dgm:pt modelId="{9B2EBA5A-E7E6-4C0C-9EEF-CECEFA04A929}">
      <dgm:prSet custT="1"/>
      <dgm:spPr/>
      <dgm:t>
        <a:bodyPr/>
        <a:lstStyle/>
        <a:p>
          <a:r>
            <a:rPr lang="en-US" sz="1400" b="0" i="0" dirty="0"/>
            <a:t>2.  re-greasing interval</a:t>
          </a:r>
          <a:endParaRPr lang="en-US" sz="1400" dirty="0"/>
        </a:p>
      </dgm:t>
    </dgm:pt>
    <dgm:pt modelId="{003937B9-DF7A-4671-A227-9C2451C1C9A7}" type="parTrans" cxnId="{5B0CA669-9A3A-4D37-853F-ED750C07583C}">
      <dgm:prSet/>
      <dgm:spPr/>
      <dgm:t>
        <a:bodyPr/>
        <a:lstStyle/>
        <a:p>
          <a:endParaRPr lang="en-US"/>
        </a:p>
      </dgm:t>
    </dgm:pt>
    <dgm:pt modelId="{CB6DFB31-35E4-40C0-AF2B-1E04B6752601}" type="sibTrans" cxnId="{5B0CA669-9A3A-4D37-853F-ED750C07583C}">
      <dgm:prSet/>
      <dgm:spPr/>
      <dgm:t>
        <a:bodyPr/>
        <a:lstStyle/>
        <a:p>
          <a:endParaRPr lang="en-US"/>
        </a:p>
      </dgm:t>
    </dgm:pt>
    <dgm:pt modelId="{3FB29863-BDCE-4328-994E-EA4673BF3460}">
      <dgm:prSet custT="1"/>
      <dgm:spPr/>
      <dgm:t>
        <a:bodyPr/>
        <a:lstStyle/>
        <a:p>
          <a:r>
            <a:rPr lang="en-US" sz="1400" b="0" i="0" dirty="0"/>
            <a:t>3.  suitable grease specifications</a:t>
          </a:r>
          <a:endParaRPr lang="en-US" sz="1400" dirty="0"/>
        </a:p>
      </dgm:t>
    </dgm:pt>
    <dgm:pt modelId="{5F834562-5DE8-44F9-9A65-8A6C8C02B8FC}" type="parTrans" cxnId="{6AEBAD2D-8637-4E2E-8DC3-69AEC6EA5AA9}">
      <dgm:prSet/>
      <dgm:spPr/>
      <dgm:t>
        <a:bodyPr/>
        <a:lstStyle/>
        <a:p>
          <a:endParaRPr lang="en-US"/>
        </a:p>
      </dgm:t>
    </dgm:pt>
    <dgm:pt modelId="{8BCB20B7-26D8-46BF-AD87-31C3C38EE004}" type="sibTrans" cxnId="{6AEBAD2D-8637-4E2E-8DC3-69AEC6EA5AA9}">
      <dgm:prSet/>
      <dgm:spPr/>
      <dgm:t>
        <a:bodyPr/>
        <a:lstStyle/>
        <a:p>
          <a:endParaRPr lang="en-US"/>
        </a:p>
      </dgm:t>
    </dgm:pt>
    <dgm:pt modelId="{3AECDF83-2BF7-4D99-B734-BB431872B0BC}">
      <dgm:prSet custT="1"/>
      <dgm:spPr/>
      <dgm:t>
        <a:bodyPr/>
        <a:lstStyle/>
        <a:p>
          <a:r>
            <a:rPr lang="en-US" sz="1400" b="0" i="0" dirty="0"/>
            <a:t>4.  bearing model, </a:t>
          </a:r>
          <a:endParaRPr lang="en-US" sz="1400" dirty="0"/>
        </a:p>
      </dgm:t>
    </dgm:pt>
    <dgm:pt modelId="{C3444D94-98F7-4335-8214-243F698A9F5D}" type="parTrans" cxnId="{858CA157-0587-45A1-9494-9163229AC600}">
      <dgm:prSet/>
      <dgm:spPr/>
      <dgm:t>
        <a:bodyPr/>
        <a:lstStyle/>
        <a:p>
          <a:endParaRPr lang="en-US"/>
        </a:p>
      </dgm:t>
    </dgm:pt>
    <dgm:pt modelId="{7CC0BD59-0C40-42DE-B4C9-8C1736694D3C}" type="sibTrans" cxnId="{858CA157-0587-45A1-9494-9163229AC600}">
      <dgm:prSet/>
      <dgm:spPr/>
      <dgm:t>
        <a:bodyPr/>
        <a:lstStyle/>
        <a:p>
          <a:endParaRPr lang="en-US"/>
        </a:p>
      </dgm:t>
    </dgm:pt>
    <dgm:pt modelId="{3EE7177E-3B85-4545-975B-910A8172E2C6}">
      <dgm:prSet custT="1"/>
      <dgm:spPr/>
      <dgm:t>
        <a:bodyPr/>
        <a:lstStyle/>
        <a:p>
          <a:r>
            <a:rPr lang="en-US" sz="1400" b="0" i="0" dirty="0"/>
            <a:t>5.  operating speed, and </a:t>
          </a:r>
          <a:endParaRPr lang="en-US" sz="1400" dirty="0"/>
        </a:p>
      </dgm:t>
    </dgm:pt>
    <dgm:pt modelId="{2F4078E6-504D-4F74-8B77-03D2EAD79DD2}" type="parTrans" cxnId="{ABAEDC5C-9608-4753-BCD7-11E07A93C3C2}">
      <dgm:prSet/>
      <dgm:spPr/>
      <dgm:t>
        <a:bodyPr/>
        <a:lstStyle/>
        <a:p>
          <a:endParaRPr lang="en-US"/>
        </a:p>
      </dgm:t>
    </dgm:pt>
    <dgm:pt modelId="{9E228093-E1B0-4981-A0B5-6BB2E9090549}" type="sibTrans" cxnId="{ABAEDC5C-9608-4753-BCD7-11E07A93C3C2}">
      <dgm:prSet/>
      <dgm:spPr/>
      <dgm:t>
        <a:bodyPr/>
        <a:lstStyle/>
        <a:p>
          <a:endParaRPr lang="en-US"/>
        </a:p>
      </dgm:t>
    </dgm:pt>
    <dgm:pt modelId="{6F3B1B55-67E4-4F9F-8CBF-651BFBD3A07F}">
      <dgm:prSet custT="1"/>
      <dgm:spPr/>
      <dgm:t>
        <a:bodyPr/>
        <a:lstStyle/>
        <a:p>
          <a:r>
            <a:rPr lang="en-US" sz="1400" b="0" i="0" dirty="0"/>
            <a:t>6.  environmental conditions. </a:t>
          </a:r>
          <a:endParaRPr lang="en-US" sz="1400" dirty="0"/>
        </a:p>
      </dgm:t>
    </dgm:pt>
    <dgm:pt modelId="{DB88ACF0-6D1D-4083-9BAB-48C78BE05887}" type="parTrans" cxnId="{3DDDD68A-84DF-4D8C-8999-4888D68838D6}">
      <dgm:prSet/>
      <dgm:spPr/>
      <dgm:t>
        <a:bodyPr/>
        <a:lstStyle/>
        <a:p>
          <a:endParaRPr lang="en-US"/>
        </a:p>
      </dgm:t>
    </dgm:pt>
    <dgm:pt modelId="{3BC96F76-C7DB-48E9-9A84-A7F94D215B1D}" type="sibTrans" cxnId="{3DDDD68A-84DF-4D8C-8999-4888D68838D6}">
      <dgm:prSet/>
      <dgm:spPr/>
      <dgm:t>
        <a:bodyPr/>
        <a:lstStyle/>
        <a:p>
          <a:endParaRPr lang="en-US"/>
        </a:p>
      </dgm:t>
    </dgm:pt>
    <dgm:pt modelId="{3B4678C9-F8FE-4E16-AB4F-A5A3D7972354}">
      <dgm:prSet custT="1"/>
      <dgm:spPr/>
      <dgm:t>
        <a:bodyPr/>
        <a:lstStyle/>
        <a:p>
          <a:r>
            <a:rPr lang="en-US" sz="1400" b="0" i="0"/>
            <a:t>WITH </a:t>
          </a:r>
          <a:r>
            <a:rPr lang="en-US" sz="1400" b="0" i="0" dirty="0"/>
            <a:t>THE:</a:t>
          </a:r>
          <a:endParaRPr lang="en-US" sz="1400" dirty="0"/>
        </a:p>
      </dgm:t>
    </dgm:pt>
    <dgm:pt modelId="{DAD22FE5-0B0F-4E88-8DA3-891057D68357}" type="parTrans" cxnId="{C3F02C5C-64D9-4EB9-B964-106BC9D577C5}">
      <dgm:prSet/>
      <dgm:spPr/>
      <dgm:t>
        <a:bodyPr/>
        <a:lstStyle/>
        <a:p>
          <a:endParaRPr lang="en-US"/>
        </a:p>
      </dgm:t>
    </dgm:pt>
    <dgm:pt modelId="{6AACF6DC-35CD-4F8F-895D-A70344169EBA}" type="sibTrans" cxnId="{C3F02C5C-64D9-4EB9-B964-106BC9D577C5}">
      <dgm:prSet/>
      <dgm:spPr/>
      <dgm:t>
        <a:bodyPr/>
        <a:lstStyle/>
        <a:p>
          <a:endParaRPr lang="en-US"/>
        </a:p>
      </dgm:t>
    </dgm:pt>
    <dgm:pt modelId="{B0A66585-3921-4361-B914-6808723D9736}" type="pres">
      <dgm:prSet presAssocID="{CB9881BE-AA1C-49E5-88D6-84C271739CCE}" presName="Name0" presStyleCnt="0">
        <dgm:presLayoutVars>
          <dgm:dir/>
          <dgm:animLvl val="lvl"/>
          <dgm:resizeHandles val="exact"/>
        </dgm:presLayoutVars>
      </dgm:prSet>
      <dgm:spPr/>
    </dgm:pt>
    <dgm:pt modelId="{1EB286B5-AA99-4D7F-8981-4410EA5D4F95}" type="pres">
      <dgm:prSet presAssocID="{545C78FC-B378-41BB-85D8-E5841E0F994E}" presName="linNode" presStyleCnt="0"/>
      <dgm:spPr/>
    </dgm:pt>
    <dgm:pt modelId="{0D839546-6708-4078-9746-6BD6125CC93D}" type="pres">
      <dgm:prSet presAssocID="{545C78FC-B378-41BB-85D8-E5841E0F994E}" presName="parTx" presStyleLbl="revTx" presStyleIdx="0" presStyleCnt="8">
        <dgm:presLayoutVars>
          <dgm:chMax val="1"/>
          <dgm:bulletEnabled val="1"/>
        </dgm:presLayoutVars>
      </dgm:prSet>
      <dgm:spPr/>
    </dgm:pt>
    <dgm:pt modelId="{9C70FE64-E227-482B-85F9-3F46ABF3928D}" type="pres">
      <dgm:prSet presAssocID="{545C78FC-B378-41BB-85D8-E5841E0F994E}" presName="bracket" presStyleLbl="parChTrans1D1" presStyleIdx="0" presStyleCnt="8"/>
      <dgm:spPr/>
    </dgm:pt>
    <dgm:pt modelId="{A34E9351-F87C-4900-A405-613FB63BD367}" type="pres">
      <dgm:prSet presAssocID="{545C78FC-B378-41BB-85D8-E5841E0F994E}" presName="spH" presStyleCnt="0"/>
      <dgm:spPr/>
    </dgm:pt>
    <dgm:pt modelId="{0A5939C4-AA77-474F-BAE2-C0BFB33E8402}" type="pres">
      <dgm:prSet presAssocID="{F17F432F-BB62-4573-9FF7-B3B33129D237}" presName="spV" presStyleCnt="0"/>
      <dgm:spPr/>
    </dgm:pt>
    <dgm:pt modelId="{E921043A-DB77-4146-A4EB-A11A774DE859}" type="pres">
      <dgm:prSet presAssocID="{4BAFEA45-07D2-4DBF-988B-ADD489D69DD5}" presName="linNode" presStyleCnt="0"/>
      <dgm:spPr/>
    </dgm:pt>
    <dgm:pt modelId="{5443BBB2-28E4-4EC7-8515-34A69399B2C3}" type="pres">
      <dgm:prSet presAssocID="{4BAFEA45-07D2-4DBF-988B-ADD489D69DD5}" presName="parTx" presStyleLbl="revTx" presStyleIdx="1" presStyleCnt="8">
        <dgm:presLayoutVars>
          <dgm:chMax val="1"/>
          <dgm:bulletEnabled val="1"/>
        </dgm:presLayoutVars>
      </dgm:prSet>
      <dgm:spPr/>
    </dgm:pt>
    <dgm:pt modelId="{C765B258-4885-43C6-9D2C-4CF7BD062239}" type="pres">
      <dgm:prSet presAssocID="{4BAFEA45-07D2-4DBF-988B-ADD489D69DD5}" presName="bracket" presStyleLbl="parChTrans1D1" presStyleIdx="1" presStyleCnt="8"/>
      <dgm:spPr/>
    </dgm:pt>
    <dgm:pt modelId="{D606DEF6-EF11-429E-9132-5383C916CC0D}" type="pres">
      <dgm:prSet presAssocID="{4BAFEA45-07D2-4DBF-988B-ADD489D69DD5}" presName="spH" presStyleCnt="0"/>
      <dgm:spPr/>
    </dgm:pt>
    <dgm:pt modelId="{4FFD8399-9C97-44E9-A7D8-F1CD664026EE}" type="pres">
      <dgm:prSet presAssocID="{A0D23401-0430-4001-AEEF-3632BCE2431B}" presName="spV" presStyleCnt="0"/>
      <dgm:spPr/>
    </dgm:pt>
    <dgm:pt modelId="{771B9C3A-6FB0-4C81-8F5E-7613ECF1E3BB}" type="pres">
      <dgm:prSet presAssocID="{9B2EBA5A-E7E6-4C0C-9EEF-CECEFA04A929}" presName="linNode" presStyleCnt="0"/>
      <dgm:spPr/>
    </dgm:pt>
    <dgm:pt modelId="{FA597F58-7D7B-4E1F-9B6C-DEF42D5EC0CE}" type="pres">
      <dgm:prSet presAssocID="{9B2EBA5A-E7E6-4C0C-9EEF-CECEFA04A929}" presName="parTx" presStyleLbl="revTx" presStyleIdx="2" presStyleCnt="8">
        <dgm:presLayoutVars>
          <dgm:chMax val="1"/>
          <dgm:bulletEnabled val="1"/>
        </dgm:presLayoutVars>
      </dgm:prSet>
      <dgm:spPr/>
    </dgm:pt>
    <dgm:pt modelId="{ED688E4B-9F78-4A3E-97DF-89306C152027}" type="pres">
      <dgm:prSet presAssocID="{9B2EBA5A-E7E6-4C0C-9EEF-CECEFA04A929}" presName="bracket" presStyleLbl="parChTrans1D1" presStyleIdx="2" presStyleCnt="8"/>
      <dgm:spPr/>
    </dgm:pt>
    <dgm:pt modelId="{7C5072D1-77E0-473B-A7F9-948D92A83460}" type="pres">
      <dgm:prSet presAssocID="{9B2EBA5A-E7E6-4C0C-9EEF-CECEFA04A929}" presName="spH" presStyleCnt="0"/>
      <dgm:spPr/>
    </dgm:pt>
    <dgm:pt modelId="{89FE96B9-D176-4573-9B5A-72B2E019F579}" type="pres">
      <dgm:prSet presAssocID="{CB6DFB31-35E4-40C0-AF2B-1E04B6752601}" presName="spV" presStyleCnt="0"/>
      <dgm:spPr/>
    </dgm:pt>
    <dgm:pt modelId="{79B9EE13-4975-45BF-85DD-0A73D92EA9A0}" type="pres">
      <dgm:prSet presAssocID="{3FB29863-BDCE-4328-994E-EA4673BF3460}" presName="linNode" presStyleCnt="0"/>
      <dgm:spPr/>
    </dgm:pt>
    <dgm:pt modelId="{569EEEE9-1566-4743-9D8A-7664C6F80834}" type="pres">
      <dgm:prSet presAssocID="{3FB29863-BDCE-4328-994E-EA4673BF3460}" presName="parTx" presStyleLbl="revTx" presStyleIdx="3" presStyleCnt="8">
        <dgm:presLayoutVars>
          <dgm:chMax val="1"/>
          <dgm:bulletEnabled val="1"/>
        </dgm:presLayoutVars>
      </dgm:prSet>
      <dgm:spPr/>
    </dgm:pt>
    <dgm:pt modelId="{305F4757-9827-4B0C-A549-063E640CBCA2}" type="pres">
      <dgm:prSet presAssocID="{3FB29863-BDCE-4328-994E-EA4673BF3460}" presName="bracket" presStyleLbl="parChTrans1D1" presStyleIdx="3" presStyleCnt="8"/>
      <dgm:spPr/>
    </dgm:pt>
    <dgm:pt modelId="{38DF7C44-56EC-4B60-A43E-B97F6BB3639F}" type="pres">
      <dgm:prSet presAssocID="{3FB29863-BDCE-4328-994E-EA4673BF3460}" presName="spH" presStyleCnt="0"/>
      <dgm:spPr/>
    </dgm:pt>
    <dgm:pt modelId="{2AD93873-407D-43BA-8A5B-3D323D5CC7AB}" type="pres">
      <dgm:prSet presAssocID="{8BCB20B7-26D8-46BF-AD87-31C3C38EE004}" presName="spV" presStyleCnt="0"/>
      <dgm:spPr/>
    </dgm:pt>
    <dgm:pt modelId="{F4FC11B6-58A1-4CDA-AA07-37A678020269}" type="pres">
      <dgm:prSet presAssocID="{3B4678C9-F8FE-4E16-AB4F-A5A3D7972354}" presName="linNode" presStyleCnt="0"/>
      <dgm:spPr/>
    </dgm:pt>
    <dgm:pt modelId="{3DB7490F-8C94-4554-BEEE-D6B4E0BD97AF}" type="pres">
      <dgm:prSet presAssocID="{3B4678C9-F8FE-4E16-AB4F-A5A3D7972354}" presName="parTx" presStyleLbl="revTx" presStyleIdx="4" presStyleCnt="8">
        <dgm:presLayoutVars>
          <dgm:chMax val="1"/>
          <dgm:bulletEnabled val="1"/>
        </dgm:presLayoutVars>
      </dgm:prSet>
      <dgm:spPr/>
    </dgm:pt>
    <dgm:pt modelId="{18650F3B-AF08-49ED-9736-171B84975F30}" type="pres">
      <dgm:prSet presAssocID="{3B4678C9-F8FE-4E16-AB4F-A5A3D7972354}" presName="bracket" presStyleLbl="parChTrans1D1" presStyleIdx="4" presStyleCnt="8"/>
      <dgm:spPr/>
    </dgm:pt>
    <dgm:pt modelId="{47BA9F1C-BBB8-4FE2-AD39-E73E7E7A868A}" type="pres">
      <dgm:prSet presAssocID="{3B4678C9-F8FE-4E16-AB4F-A5A3D7972354}" presName="spH" presStyleCnt="0"/>
      <dgm:spPr/>
    </dgm:pt>
    <dgm:pt modelId="{723A9174-55B9-4DD0-9C8F-E924912D3DE4}" type="pres">
      <dgm:prSet presAssocID="{6AACF6DC-35CD-4F8F-895D-A70344169EBA}" presName="spV" presStyleCnt="0"/>
      <dgm:spPr/>
    </dgm:pt>
    <dgm:pt modelId="{0E928EA1-F7D4-4394-991E-581C953D7299}" type="pres">
      <dgm:prSet presAssocID="{3AECDF83-2BF7-4D99-B734-BB431872B0BC}" presName="linNode" presStyleCnt="0"/>
      <dgm:spPr/>
    </dgm:pt>
    <dgm:pt modelId="{DC52623A-CCE8-4528-A2D9-22BB4B095447}" type="pres">
      <dgm:prSet presAssocID="{3AECDF83-2BF7-4D99-B734-BB431872B0BC}" presName="parTx" presStyleLbl="revTx" presStyleIdx="5" presStyleCnt="8">
        <dgm:presLayoutVars>
          <dgm:chMax val="1"/>
          <dgm:bulletEnabled val="1"/>
        </dgm:presLayoutVars>
      </dgm:prSet>
      <dgm:spPr/>
    </dgm:pt>
    <dgm:pt modelId="{9A1C8044-23F8-4D54-892E-4147C827A5DE}" type="pres">
      <dgm:prSet presAssocID="{3AECDF83-2BF7-4D99-B734-BB431872B0BC}" presName="bracket" presStyleLbl="parChTrans1D1" presStyleIdx="5" presStyleCnt="8"/>
      <dgm:spPr/>
    </dgm:pt>
    <dgm:pt modelId="{54D0474C-FA80-4440-9DDB-CCE5470237DC}" type="pres">
      <dgm:prSet presAssocID="{3AECDF83-2BF7-4D99-B734-BB431872B0BC}" presName="spH" presStyleCnt="0"/>
      <dgm:spPr/>
    </dgm:pt>
    <dgm:pt modelId="{07EF994E-DC6B-4A78-BBFC-86045857281F}" type="pres">
      <dgm:prSet presAssocID="{7CC0BD59-0C40-42DE-B4C9-8C1736694D3C}" presName="spV" presStyleCnt="0"/>
      <dgm:spPr/>
    </dgm:pt>
    <dgm:pt modelId="{262E2661-C70D-49D3-A8D7-080C607955BA}" type="pres">
      <dgm:prSet presAssocID="{3EE7177E-3B85-4545-975B-910A8172E2C6}" presName="linNode" presStyleCnt="0"/>
      <dgm:spPr/>
    </dgm:pt>
    <dgm:pt modelId="{A340FD0C-98CD-4543-8353-FD2F2297C163}" type="pres">
      <dgm:prSet presAssocID="{3EE7177E-3B85-4545-975B-910A8172E2C6}" presName="parTx" presStyleLbl="revTx" presStyleIdx="6" presStyleCnt="8">
        <dgm:presLayoutVars>
          <dgm:chMax val="1"/>
          <dgm:bulletEnabled val="1"/>
        </dgm:presLayoutVars>
      </dgm:prSet>
      <dgm:spPr/>
    </dgm:pt>
    <dgm:pt modelId="{65902C9B-28F6-4BCC-AF14-1A5BE245D3BD}" type="pres">
      <dgm:prSet presAssocID="{3EE7177E-3B85-4545-975B-910A8172E2C6}" presName="bracket" presStyleLbl="parChTrans1D1" presStyleIdx="6" presStyleCnt="8"/>
      <dgm:spPr/>
    </dgm:pt>
    <dgm:pt modelId="{899D23FF-7B2D-47DF-B0B7-DB722C0954ED}" type="pres">
      <dgm:prSet presAssocID="{3EE7177E-3B85-4545-975B-910A8172E2C6}" presName="spH" presStyleCnt="0"/>
      <dgm:spPr/>
    </dgm:pt>
    <dgm:pt modelId="{56524396-89C4-41A8-A59A-A1A8CB765A34}" type="pres">
      <dgm:prSet presAssocID="{9E228093-E1B0-4981-A0B5-6BB2E9090549}" presName="spV" presStyleCnt="0"/>
      <dgm:spPr/>
    </dgm:pt>
    <dgm:pt modelId="{E45E72FB-05BF-4068-97DE-CD4C5A1E1A74}" type="pres">
      <dgm:prSet presAssocID="{6F3B1B55-67E4-4F9F-8CBF-651BFBD3A07F}" presName="linNode" presStyleCnt="0"/>
      <dgm:spPr/>
    </dgm:pt>
    <dgm:pt modelId="{5CB6FFDB-1C66-44CB-AB7F-7C390F655612}" type="pres">
      <dgm:prSet presAssocID="{6F3B1B55-67E4-4F9F-8CBF-651BFBD3A07F}" presName="parTx" presStyleLbl="revTx" presStyleIdx="7" presStyleCnt="8">
        <dgm:presLayoutVars>
          <dgm:chMax val="1"/>
          <dgm:bulletEnabled val="1"/>
        </dgm:presLayoutVars>
      </dgm:prSet>
      <dgm:spPr/>
    </dgm:pt>
    <dgm:pt modelId="{ECA8857B-D9E2-4DB0-A9E2-1D1CACE46549}" type="pres">
      <dgm:prSet presAssocID="{6F3B1B55-67E4-4F9F-8CBF-651BFBD3A07F}" presName="bracket" presStyleLbl="parChTrans1D1" presStyleIdx="7" presStyleCnt="8"/>
      <dgm:spPr/>
    </dgm:pt>
    <dgm:pt modelId="{55FB406D-668E-4159-ABD8-2E3F6F1E0661}" type="pres">
      <dgm:prSet presAssocID="{6F3B1B55-67E4-4F9F-8CBF-651BFBD3A07F}" presName="spH" presStyleCnt="0"/>
      <dgm:spPr/>
    </dgm:pt>
  </dgm:ptLst>
  <dgm:cxnLst>
    <dgm:cxn modelId="{D998F706-10C5-44C5-AF29-B4EF1F8FABF4}" type="presOf" srcId="{6F3B1B55-67E4-4F9F-8CBF-651BFBD3A07F}" destId="{5CB6FFDB-1C66-44CB-AB7F-7C390F655612}" srcOrd="0" destOrd="0" presId="urn:diagrams.loki3.com/BracketList"/>
    <dgm:cxn modelId="{D08CBB08-D3FD-41A4-9497-B249C197FDDF}" type="presOf" srcId="{3EE7177E-3B85-4545-975B-910A8172E2C6}" destId="{A340FD0C-98CD-4543-8353-FD2F2297C163}" srcOrd="0" destOrd="0" presId="urn:diagrams.loki3.com/BracketList"/>
    <dgm:cxn modelId="{FE78E80C-82EB-4F24-B649-B0505E6EE5CC}" type="presOf" srcId="{3B4678C9-F8FE-4E16-AB4F-A5A3D7972354}" destId="{3DB7490F-8C94-4554-BEEE-D6B4E0BD97AF}" srcOrd="0" destOrd="0" presId="urn:diagrams.loki3.com/BracketList"/>
    <dgm:cxn modelId="{6AEBAD2D-8637-4E2E-8DC3-69AEC6EA5AA9}" srcId="{CB9881BE-AA1C-49E5-88D6-84C271739CCE}" destId="{3FB29863-BDCE-4328-994E-EA4673BF3460}" srcOrd="3" destOrd="0" parTransId="{5F834562-5DE8-44F9-9A65-8A6C8C02B8FC}" sibTransId="{8BCB20B7-26D8-46BF-AD87-31C3C38EE004}"/>
    <dgm:cxn modelId="{C3F02C5C-64D9-4EB9-B964-106BC9D577C5}" srcId="{CB9881BE-AA1C-49E5-88D6-84C271739CCE}" destId="{3B4678C9-F8FE-4E16-AB4F-A5A3D7972354}" srcOrd="4" destOrd="0" parTransId="{DAD22FE5-0B0F-4E88-8DA3-891057D68357}" sibTransId="{6AACF6DC-35CD-4F8F-895D-A70344169EBA}"/>
    <dgm:cxn modelId="{ABAEDC5C-9608-4753-BCD7-11E07A93C3C2}" srcId="{CB9881BE-AA1C-49E5-88D6-84C271739CCE}" destId="{3EE7177E-3B85-4545-975B-910A8172E2C6}" srcOrd="6" destOrd="0" parTransId="{2F4078E6-504D-4F74-8B77-03D2EAD79DD2}" sibTransId="{9E228093-E1B0-4981-A0B5-6BB2E9090549}"/>
    <dgm:cxn modelId="{9C1A0B66-F2BA-4ACA-A9E4-8E7010455200}" type="presOf" srcId="{545C78FC-B378-41BB-85D8-E5841E0F994E}" destId="{0D839546-6708-4078-9746-6BD6125CC93D}" srcOrd="0" destOrd="0" presId="urn:diagrams.loki3.com/BracketList"/>
    <dgm:cxn modelId="{5B0CA669-9A3A-4D37-853F-ED750C07583C}" srcId="{CB9881BE-AA1C-49E5-88D6-84C271739CCE}" destId="{9B2EBA5A-E7E6-4C0C-9EEF-CECEFA04A929}" srcOrd="2" destOrd="0" parTransId="{003937B9-DF7A-4671-A227-9C2451C1C9A7}" sibTransId="{CB6DFB31-35E4-40C0-AF2B-1E04B6752601}"/>
    <dgm:cxn modelId="{E0A9DB52-C84D-4DA3-905E-9B10310619BD}" type="presOf" srcId="{9B2EBA5A-E7E6-4C0C-9EEF-CECEFA04A929}" destId="{FA597F58-7D7B-4E1F-9B6C-DEF42D5EC0CE}" srcOrd="0" destOrd="0" presId="urn:diagrams.loki3.com/BracketList"/>
    <dgm:cxn modelId="{858CA157-0587-45A1-9494-9163229AC600}" srcId="{CB9881BE-AA1C-49E5-88D6-84C271739CCE}" destId="{3AECDF83-2BF7-4D99-B734-BB431872B0BC}" srcOrd="5" destOrd="0" parTransId="{C3444D94-98F7-4335-8214-243F698A9F5D}" sibTransId="{7CC0BD59-0C40-42DE-B4C9-8C1736694D3C}"/>
    <dgm:cxn modelId="{3DDDD68A-84DF-4D8C-8999-4888D68838D6}" srcId="{CB9881BE-AA1C-49E5-88D6-84C271739CCE}" destId="{6F3B1B55-67E4-4F9F-8CBF-651BFBD3A07F}" srcOrd="7" destOrd="0" parTransId="{DB88ACF0-6D1D-4083-9BAB-48C78BE05887}" sibTransId="{3BC96F76-C7DB-48E9-9A84-A7F94D215B1D}"/>
    <dgm:cxn modelId="{B4D15E93-4D64-4006-A90D-470E3CEAF12C}" type="presOf" srcId="{CB9881BE-AA1C-49E5-88D6-84C271739CCE}" destId="{B0A66585-3921-4361-B914-6808723D9736}" srcOrd="0" destOrd="0" presId="urn:diagrams.loki3.com/BracketList"/>
    <dgm:cxn modelId="{E931F6C0-A328-48FB-B95D-4A0102041F38}" srcId="{CB9881BE-AA1C-49E5-88D6-84C271739CCE}" destId="{4BAFEA45-07D2-4DBF-988B-ADD489D69DD5}" srcOrd="1" destOrd="0" parTransId="{7DADF739-5010-4233-ACB0-68C03EACADB9}" sibTransId="{A0D23401-0430-4001-AEEF-3632BCE2431B}"/>
    <dgm:cxn modelId="{1E1D3EC9-FF9A-4FDD-8F4B-1E4D6E505C45}" type="presOf" srcId="{3AECDF83-2BF7-4D99-B734-BB431872B0BC}" destId="{DC52623A-CCE8-4528-A2D9-22BB4B095447}" srcOrd="0" destOrd="0" presId="urn:diagrams.loki3.com/BracketList"/>
    <dgm:cxn modelId="{4CB757CE-5930-4CD6-8F70-B7FEBF5A6CA5}" srcId="{CB9881BE-AA1C-49E5-88D6-84C271739CCE}" destId="{545C78FC-B378-41BB-85D8-E5841E0F994E}" srcOrd="0" destOrd="0" parTransId="{9911CA99-7982-4936-AF12-6F6945ABE832}" sibTransId="{F17F432F-BB62-4573-9FF7-B3B33129D237}"/>
    <dgm:cxn modelId="{1CFB58D7-D633-4597-8F0F-E1190CF85657}" type="presOf" srcId="{4BAFEA45-07D2-4DBF-988B-ADD489D69DD5}" destId="{5443BBB2-28E4-4EC7-8515-34A69399B2C3}" srcOrd="0" destOrd="0" presId="urn:diagrams.loki3.com/BracketList"/>
    <dgm:cxn modelId="{8D3154EF-69DA-422A-B2F3-01A783D4E584}" type="presOf" srcId="{3FB29863-BDCE-4328-994E-EA4673BF3460}" destId="{569EEEE9-1566-4743-9D8A-7664C6F80834}" srcOrd="0" destOrd="0" presId="urn:diagrams.loki3.com/BracketList"/>
    <dgm:cxn modelId="{1B1D88DF-B6AD-48D7-8021-23A18C9BD056}" type="presParOf" srcId="{B0A66585-3921-4361-B914-6808723D9736}" destId="{1EB286B5-AA99-4D7F-8981-4410EA5D4F95}" srcOrd="0" destOrd="0" presId="urn:diagrams.loki3.com/BracketList"/>
    <dgm:cxn modelId="{75273DD3-D95F-435F-96BA-42A30B5F12BE}" type="presParOf" srcId="{1EB286B5-AA99-4D7F-8981-4410EA5D4F95}" destId="{0D839546-6708-4078-9746-6BD6125CC93D}" srcOrd="0" destOrd="0" presId="urn:diagrams.loki3.com/BracketList"/>
    <dgm:cxn modelId="{032DC43C-E213-4786-85AB-4C0F80B04D6F}" type="presParOf" srcId="{1EB286B5-AA99-4D7F-8981-4410EA5D4F95}" destId="{9C70FE64-E227-482B-85F9-3F46ABF3928D}" srcOrd="1" destOrd="0" presId="urn:diagrams.loki3.com/BracketList"/>
    <dgm:cxn modelId="{ECCE59EF-FD30-4D8B-BF2A-4A053128AA04}" type="presParOf" srcId="{1EB286B5-AA99-4D7F-8981-4410EA5D4F95}" destId="{A34E9351-F87C-4900-A405-613FB63BD367}" srcOrd="2" destOrd="0" presId="urn:diagrams.loki3.com/BracketList"/>
    <dgm:cxn modelId="{493D23B2-CFEE-4BFA-BB5F-FA8C073447F1}" type="presParOf" srcId="{B0A66585-3921-4361-B914-6808723D9736}" destId="{0A5939C4-AA77-474F-BAE2-C0BFB33E8402}" srcOrd="1" destOrd="0" presId="urn:diagrams.loki3.com/BracketList"/>
    <dgm:cxn modelId="{089F4C4F-EBCE-459A-B078-63F705DCAFB2}" type="presParOf" srcId="{B0A66585-3921-4361-B914-6808723D9736}" destId="{E921043A-DB77-4146-A4EB-A11A774DE859}" srcOrd="2" destOrd="0" presId="urn:diagrams.loki3.com/BracketList"/>
    <dgm:cxn modelId="{4B45C634-38BA-4402-A13E-A899F4D790EC}" type="presParOf" srcId="{E921043A-DB77-4146-A4EB-A11A774DE859}" destId="{5443BBB2-28E4-4EC7-8515-34A69399B2C3}" srcOrd="0" destOrd="0" presId="urn:diagrams.loki3.com/BracketList"/>
    <dgm:cxn modelId="{94C0A685-630A-41EC-8C61-C03CBF8062DB}" type="presParOf" srcId="{E921043A-DB77-4146-A4EB-A11A774DE859}" destId="{C765B258-4885-43C6-9D2C-4CF7BD062239}" srcOrd="1" destOrd="0" presId="urn:diagrams.loki3.com/BracketList"/>
    <dgm:cxn modelId="{ECE4FF32-C863-4809-93C6-2F1F14C70669}" type="presParOf" srcId="{E921043A-DB77-4146-A4EB-A11A774DE859}" destId="{D606DEF6-EF11-429E-9132-5383C916CC0D}" srcOrd="2" destOrd="0" presId="urn:diagrams.loki3.com/BracketList"/>
    <dgm:cxn modelId="{996FA682-AEF5-4188-9859-242E6ED36C3D}" type="presParOf" srcId="{B0A66585-3921-4361-B914-6808723D9736}" destId="{4FFD8399-9C97-44E9-A7D8-F1CD664026EE}" srcOrd="3" destOrd="0" presId="urn:diagrams.loki3.com/BracketList"/>
    <dgm:cxn modelId="{CEEB578B-33B8-4C57-87D9-7245699F690F}" type="presParOf" srcId="{B0A66585-3921-4361-B914-6808723D9736}" destId="{771B9C3A-6FB0-4C81-8F5E-7613ECF1E3BB}" srcOrd="4" destOrd="0" presId="urn:diagrams.loki3.com/BracketList"/>
    <dgm:cxn modelId="{822C51D9-4434-4A91-B72F-DB097DF55A2A}" type="presParOf" srcId="{771B9C3A-6FB0-4C81-8F5E-7613ECF1E3BB}" destId="{FA597F58-7D7B-4E1F-9B6C-DEF42D5EC0CE}" srcOrd="0" destOrd="0" presId="urn:diagrams.loki3.com/BracketList"/>
    <dgm:cxn modelId="{00A050D3-B2F8-4346-AF4C-9518993BC8CB}" type="presParOf" srcId="{771B9C3A-6FB0-4C81-8F5E-7613ECF1E3BB}" destId="{ED688E4B-9F78-4A3E-97DF-89306C152027}" srcOrd="1" destOrd="0" presId="urn:diagrams.loki3.com/BracketList"/>
    <dgm:cxn modelId="{2F2BB75C-224B-4767-8E9D-20539BF95141}" type="presParOf" srcId="{771B9C3A-6FB0-4C81-8F5E-7613ECF1E3BB}" destId="{7C5072D1-77E0-473B-A7F9-948D92A83460}" srcOrd="2" destOrd="0" presId="urn:diagrams.loki3.com/BracketList"/>
    <dgm:cxn modelId="{95FF9EFC-0B47-4015-8D5C-162AD34B5DAA}" type="presParOf" srcId="{B0A66585-3921-4361-B914-6808723D9736}" destId="{89FE96B9-D176-4573-9B5A-72B2E019F579}" srcOrd="5" destOrd="0" presId="urn:diagrams.loki3.com/BracketList"/>
    <dgm:cxn modelId="{8DFC59C9-74BB-48AF-AD54-ADD92451F792}" type="presParOf" srcId="{B0A66585-3921-4361-B914-6808723D9736}" destId="{79B9EE13-4975-45BF-85DD-0A73D92EA9A0}" srcOrd="6" destOrd="0" presId="urn:diagrams.loki3.com/BracketList"/>
    <dgm:cxn modelId="{8458E69C-66FD-4846-8E77-4514FFA1A28B}" type="presParOf" srcId="{79B9EE13-4975-45BF-85DD-0A73D92EA9A0}" destId="{569EEEE9-1566-4743-9D8A-7664C6F80834}" srcOrd="0" destOrd="0" presId="urn:diagrams.loki3.com/BracketList"/>
    <dgm:cxn modelId="{67595458-4053-4268-9054-CC15084F49D0}" type="presParOf" srcId="{79B9EE13-4975-45BF-85DD-0A73D92EA9A0}" destId="{305F4757-9827-4B0C-A549-063E640CBCA2}" srcOrd="1" destOrd="0" presId="urn:diagrams.loki3.com/BracketList"/>
    <dgm:cxn modelId="{C5077982-6ABF-4DB7-8E25-390ECB6F8B3D}" type="presParOf" srcId="{79B9EE13-4975-45BF-85DD-0A73D92EA9A0}" destId="{38DF7C44-56EC-4B60-A43E-B97F6BB3639F}" srcOrd="2" destOrd="0" presId="urn:diagrams.loki3.com/BracketList"/>
    <dgm:cxn modelId="{3654E156-1018-481C-B842-8D45FB43A31D}" type="presParOf" srcId="{B0A66585-3921-4361-B914-6808723D9736}" destId="{2AD93873-407D-43BA-8A5B-3D323D5CC7AB}" srcOrd="7" destOrd="0" presId="urn:diagrams.loki3.com/BracketList"/>
    <dgm:cxn modelId="{9D269ED4-1581-41A4-93AE-6EE382C281CB}" type="presParOf" srcId="{B0A66585-3921-4361-B914-6808723D9736}" destId="{F4FC11B6-58A1-4CDA-AA07-37A678020269}" srcOrd="8" destOrd="0" presId="urn:diagrams.loki3.com/BracketList"/>
    <dgm:cxn modelId="{D3A365CC-A1E7-4987-ACD8-71FBD12D51D8}" type="presParOf" srcId="{F4FC11B6-58A1-4CDA-AA07-37A678020269}" destId="{3DB7490F-8C94-4554-BEEE-D6B4E0BD97AF}" srcOrd="0" destOrd="0" presId="urn:diagrams.loki3.com/BracketList"/>
    <dgm:cxn modelId="{F3F48BBF-67F6-41C6-809D-00B2FB6174BE}" type="presParOf" srcId="{F4FC11B6-58A1-4CDA-AA07-37A678020269}" destId="{18650F3B-AF08-49ED-9736-171B84975F30}" srcOrd="1" destOrd="0" presId="urn:diagrams.loki3.com/BracketList"/>
    <dgm:cxn modelId="{CA43BD60-090F-4B00-9E0E-461257AAB97E}" type="presParOf" srcId="{F4FC11B6-58A1-4CDA-AA07-37A678020269}" destId="{47BA9F1C-BBB8-4FE2-AD39-E73E7E7A868A}" srcOrd="2" destOrd="0" presId="urn:diagrams.loki3.com/BracketList"/>
    <dgm:cxn modelId="{7A40FEF8-8628-4C4B-AAFD-3B9D4CDACFB0}" type="presParOf" srcId="{B0A66585-3921-4361-B914-6808723D9736}" destId="{723A9174-55B9-4DD0-9C8F-E924912D3DE4}" srcOrd="9" destOrd="0" presId="urn:diagrams.loki3.com/BracketList"/>
    <dgm:cxn modelId="{9810D725-0791-481C-A64A-E84EC2E5640D}" type="presParOf" srcId="{B0A66585-3921-4361-B914-6808723D9736}" destId="{0E928EA1-F7D4-4394-991E-581C953D7299}" srcOrd="10" destOrd="0" presId="urn:diagrams.loki3.com/BracketList"/>
    <dgm:cxn modelId="{1F27F895-7A77-4F12-8282-145A2E1434C5}" type="presParOf" srcId="{0E928EA1-F7D4-4394-991E-581C953D7299}" destId="{DC52623A-CCE8-4528-A2D9-22BB4B095447}" srcOrd="0" destOrd="0" presId="urn:diagrams.loki3.com/BracketList"/>
    <dgm:cxn modelId="{5E77FA19-FFEB-4698-85F9-F30C5D442607}" type="presParOf" srcId="{0E928EA1-F7D4-4394-991E-581C953D7299}" destId="{9A1C8044-23F8-4D54-892E-4147C827A5DE}" srcOrd="1" destOrd="0" presId="urn:diagrams.loki3.com/BracketList"/>
    <dgm:cxn modelId="{1C561CC1-6B70-4417-8BCF-EE3AF8401080}" type="presParOf" srcId="{0E928EA1-F7D4-4394-991E-581C953D7299}" destId="{54D0474C-FA80-4440-9DDB-CCE5470237DC}" srcOrd="2" destOrd="0" presId="urn:diagrams.loki3.com/BracketList"/>
    <dgm:cxn modelId="{9BA890A5-68C8-4CBA-B4FF-E63CFE4AD9EF}" type="presParOf" srcId="{B0A66585-3921-4361-B914-6808723D9736}" destId="{07EF994E-DC6B-4A78-BBFC-86045857281F}" srcOrd="11" destOrd="0" presId="urn:diagrams.loki3.com/BracketList"/>
    <dgm:cxn modelId="{7D838D67-E613-46D7-9BA6-08BDA6622651}" type="presParOf" srcId="{B0A66585-3921-4361-B914-6808723D9736}" destId="{262E2661-C70D-49D3-A8D7-080C607955BA}" srcOrd="12" destOrd="0" presId="urn:diagrams.loki3.com/BracketList"/>
    <dgm:cxn modelId="{5F0E7C76-C922-48CA-8171-BD268357DB94}" type="presParOf" srcId="{262E2661-C70D-49D3-A8D7-080C607955BA}" destId="{A340FD0C-98CD-4543-8353-FD2F2297C163}" srcOrd="0" destOrd="0" presId="urn:diagrams.loki3.com/BracketList"/>
    <dgm:cxn modelId="{14F58F75-87F7-4C04-BBF3-699EE984B804}" type="presParOf" srcId="{262E2661-C70D-49D3-A8D7-080C607955BA}" destId="{65902C9B-28F6-4BCC-AF14-1A5BE245D3BD}" srcOrd="1" destOrd="0" presId="urn:diagrams.loki3.com/BracketList"/>
    <dgm:cxn modelId="{A2347796-8C05-4ECB-B1D0-AA7663585482}" type="presParOf" srcId="{262E2661-C70D-49D3-A8D7-080C607955BA}" destId="{899D23FF-7B2D-47DF-B0B7-DB722C0954ED}" srcOrd="2" destOrd="0" presId="urn:diagrams.loki3.com/BracketList"/>
    <dgm:cxn modelId="{53A3F700-A4D4-4DA8-A53F-FFE60CAF05EE}" type="presParOf" srcId="{B0A66585-3921-4361-B914-6808723D9736}" destId="{56524396-89C4-41A8-A59A-A1A8CB765A34}" srcOrd="13" destOrd="0" presId="urn:diagrams.loki3.com/BracketList"/>
    <dgm:cxn modelId="{DAF56A0B-923D-4695-82ED-FE338CB8FC0A}" type="presParOf" srcId="{B0A66585-3921-4361-B914-6808723D9736}" destId="{E45E72FB-05BF-4068-97DE-CD4C5A1E1A74}" srcOrd="14" destOrd="0" presId="urn:diagrams.loki3.com/BracketList"/>
    <dgm:cxn modelId="{7C07EFAD-A6AF-4DEB-9490-63F6C188DAAC}" type="presParOf" srcId="{E45E72FB-05BF-4068-97DE-CD4C5A1E1A74}" destId="{5CB6FFDB-1C66-44CB-AB7F-7C390F655612}" srcOrd="0" destOrd="0" presId="urn:diagrams.loki3.com/BracketList"/>
    <dgm:cxn modelId="{C8E317E3-3E88-43A4-815A-688E92F1569A}" type="presParOf" srcId="{E45E72FB-05BF-4068-97DE-CD4C5A1E1A74}" destId="{ECA8857B-D9E2-4DB0-A9E2-1D1CACE46549}" srcOrd="1" destOrd="0" presId="urn:diagrams.loki3.com/BracketList"/>
    <dgm:cxn modelId="{F1E773B9-6A4A-4B90-9404-3ECA18A863FB}" type="presParOf" srcId="{E45E72FB-05BF-4068-97DE-CD4C5A1E1A74}" destId="{55FB406D-668E-4159-ABD8-2E3F6F1E0661}" srcOrd="2"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B61F97-BABB-4C23-9DB8-3C558654B9E5}"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n-US"/>
        </a:p>
      </dgm:t>
    </dgm:pt>
    <dgm:pt modelId="{D763FADC-81F5-4EF7-B929-04452D3D1E9E}">
      <dgm:prSet/>
      <dgm:spPr/>
      <dgm:t>
        <a:bodyPr/>
        <a:lstStyle/>
        <a:p>
          <a:pPr algn="r"/>
          <a:r>
            <a:rPr lang="en-US" b="0" i="0" dirty="0"/>
            <a:t>Inspectors can use smartphones or PDA’s</a:t>
          </a:r>
          <a:endParaRPr lang="en-US" dirty="0"/>
        </a:p>
      </dgm:t>
    </dgm:pt>
    <dgm:pt modelId="{C6D4C853-90DC-42FA-942C-445133A76E0D}" type="parTrans" cxnId="{CF4AD76A-6B87-4A0C-8F06-8BAC089444BD}">
      <dgm:prSet/>
      <dgm:spPr/>
      <dgm:t>
        <a:bodyPr/>
        <a:lstStyle/>
        <a:p>
          <a:endParaRPr lang="en-US"/>
        </a:p>
      </dgm:t>
    </dgm:pt>
    <dgm:pt modelId="{DA6174B2-EA1A-4D80-9568-A59DCD077EE9}" type="sibTrans" cxnId="{CF4AD76A-6B87-4A0C-8F06-8BAC089444BD}">
      <dgm:prSet/>
      <dgm:spPr/>
      <dgm:t>
        <a:bodyPr/>
        <a:lstStyle/>
        <a:p>
          <a:endParaRPr lang="en-US"/>
        </a:p>
      </dgm:t>
    </dgm:pt>
    <dgm:pt modelId="{0B0E2F09-1DB0-4DB8-AFF0-00B23251BF8C}">
      <dgm:prSet/>
      <dgm:spPr/>
      <dgm:t>
        <a:bodyPr/>
        <a:lstStyle/>
        <a:p>
          <a:pPr algn="r"/>
          <a:r>
            <a:rPr lang="en-US" b="0" i="0" dirty="0"/>
            <a:t>Eliminate human error</a:t>
          </a:r>
          <a:endParaRPr lang="en-US" dirty="0"/>
        </a:p>
      </dgm:t>
    </dgm:pt>
    <dgm:pt modelId="{B0887709-A7F5-44DF-979F-A5B3EF310C7B}" type="parTrans" cxnId="{C3E606A1-451A-4325-9866-98BA9F8C0711}">
      <dgm:prSet/>
      <dgm:spPr/>
      <dgm:t>
        <a:bodyPr/>
        <a:lstStyle/>
        <a:p>
          <a:endParaRPr lang="en-US"/>
        </a:p>
      </dgm:t>
    </dgm:pt>
    <dgm:pt modelId="{5436C062-D5D9-45B2-8F67-C60172F08545}" type="sibTrans" cxnId="{C3E606A1-451A-4325-9866-98BA9F8C0711}">
      <dgm:prSet/>
      <dgm:spPr/>
      <dgm:t>
        <a:bodyPr/>
        <a:lstStyle/>
        <a:p>
          <a:endParaRPr lang="en-US"/>
        </a:p>
      </dgm:t>
    </dgm:pt>
    <dgm:pt modelId="{6044A12F-D89C-4A82-9CC2-8DD92E6C0D41}">
      <dgm:prSet/>
      <dgm:spPr/>
      <dgm:t>
        <a:bodyPr/>
        <a:lstStyle/>
        <a:p>
          <a:pPr algn="r"/>
          <a:r>
            <a:rPr lang="en-US" dirty="0"/>
            <a:t>Paperless reporting</a:t>
          </a:r>
        </a:p>
      </dgm:t>
    </dgm:pt>
    <dgm:pt modelId="{2582FAC1-18E6-4F7C-A51C-77673657DEC4}" type="parTrans" cxnId="{31AFF314-9C9C-499D-8D7E-5684637A04B7}">
      <dgm:prSet/>
      <dgm:spPr/>
      <dgm:t>
        <a:bodyPr/>
        <a:lstStyle/>
        <a:p>
          <a:endParaRPr lang="en-US"/>
        </a:p>
      </dgm:t>
    </dgm:pt>
    <dgm:pt modelId="{4AC8794C-7A99-48BB-A5E7-4EBF463AC8EA}" type="sibTrans" cxnId="{31AFF314-9C9C-499D-8D7E-5684637A04B7}">
      <dgm:prSet/>
      <dgm:spPr/>
      <dgm:t>
        <a:bodyPr/>
        <a:lstStyle/>
        <a:p>
          <a:endParaRPr lang="en-US"/>
        </a:p>
      </dgm:t>
    </dgm:pt>
    <dgm:pt modelId="{48C93A8F-A34D-42D3-AB26-45FF8A965B7E}" type="pres">
      <dgm:prSet presAssocID="{3DB61F97-BABB-4C23-9DB8-3C558654B9E5}" presName="vert0" presStyleCnt="0">
        <dgm:presLayoutVars>
          <dgm:dir/>
          <dgm:animOne val="branch"/>
          <dgm:animLvl val="lvl"/>
        </dgm:presLayoutVars>
      </dgm:prSet>
      <dgm:spPr/>
    </dgm:pt>
    <dgm:pt modelId="{DD52748D-A69F-442D-A6F4-EE8BFADCFF62}" type="pres">
      <dgm:prSet presAssocID="{D763FADC-81F5-4EF7-B929-04452D3D1E9E}" presName="thickLine" presStyleLbl="alignNode1" presStyleIdx="0" presStyleCnt="3"/>
      <dgm:spPr/>
    </dgm:pt>
    <dgm:pt modelId="{BFF60C71-05B9-4357-AFA4-CB83E09FD86D}" type="pres">
      <dgm:prSet presAssocID="{D763FADC-81F5-4EF7-B929-04452D3D1E9E}" presName="horz1" presStyleCnt="0"/>
      <dgm:spPr/>
    </dgm:pt>
    <dgm:pt modelId="{EBBDF34A-3191-4E75-BA24-BBA399C9A999}" type="pres">
      <dgm:prSet presAssocID="{D763FADC-81F5-4EF7-B929-04452D3D1E9E}" presName="tx1" presStyleLbl="revTx" presStyleIdx="0" presStyleCnt="3"/>
      <dgm:spPr/>
    </dgm:pt>
    <dgm:pt modelId="{D6EAAE9B-2C7F-40CE-860E-E1C95104EA2F}" type="pres">
      <dgm:prSet presAssocID="{D763FADC-81F5-4EF7-B929-04452D3D1E9E}" presName="vert1" presStyleCnt="0"/>
      <dgm:spPr/>
    </dgm:pt>
    <dgm:pt modelId="{AAC04DA1-BA3F-4279-8ECA-5ABF1092E2FD}" type="pres">
      <dgm:prSet presAssocID="{0B0E2F09-1DB0-4DB8-AFF0-00B23251BF8C}" presName="thickLine" presStyleLbl="alignNode1" presStyleIdx="1" presStyleCnt="3"/>
      <dgm:spPr/>
    </dgm:pt>
    <dgm:pt modelId="{DBD56B63-8F95-42AF-9469-ACAAE55628CB}" type="pres">
      <dgm:prSet presAssocID="{0B0E2F09-1DB0-4DB8-AFF0-00B23251BF8C}" presName="horz1" presStyleCnt="0"/>
      <dgm:spPr/>
    </dgm:pt>
    <dgm:pt modelId="{C8B71398-C499-41DC-86CC-EDCA66701383}" type="pres">
      <dgm:prSet presAssocID="{0B0E2F09-1DB0-4DB8-AFF0-00B23251BF8C}" presName="tx1" presStyleLbl="revTx" presStyleIdx="1" presStyleCnt="3"/>
      <dgm:spPr/>
    </dgm:pt>
    <dgm:pt modelId="{8C3932C2-B516-4173-A798-CEE718EA4A90}" type="pres">
      <dgm:prSet presAssocID="{0B0E2F09-1DB0-4DB8-AFF0-00B23251BF8C}" presName="vert1" presStyleCnt="0"/>
      <dgm:spPr/>
    </dgm:pt>
    <dgm:pt modelId="{CD657697-0373-4B52-B14F-65855CA524BB}" type="pres">
      <dgm:prSet presAssocID="{6044A12F-D89C-4A82-9CC2-8DD92E6C0D41}" presName="thickLine" presStyleLbl="alignNode1" presStyleIdx="2" presStyleCnt="3"/>
      <dgm:spPr/>
    </dgm:pt>
    <dgm:pt modelId="{39440512-D587-4A72-BB96-D713EDAE50D3}" type="pres">
      <dgm:prSet presAssocID="{6044A12F-D89C-4A82-9CC2-8DD92E6C0D41}" presName="horz1" presStyleCnt="0"/>
      <dgm:spPr/>
    </dgm:pt>
    <dgm:pt modelId="{4820F1C2-359C-4D15-9918-D89753252361}" type="pres">
      <dgm:prSet presAssocID="{6044A12F-D89C-4A82-9CC2-8DD92E6C0D41}" presName="tx1" presStyleLbl="revTx" presStyleIdx="2" presStyleCnt="3"/>
      <dgm:spPr/>
    </dgm:pt>
    <dgm:pt modelId="{9FA0C855-D93F-4538-8292-D4637B35FFF1}" type="pres">
      <dgm:prSet presAssocID="{6044A12F-D89C-4A82-9CC2-8DD92E6C0D41}" presName="vert1" presStyleCnt="0"/>
      <dgm:spPr/>
    </dgm:pt>
  </dgm:ptLst>
  <dgm:cxnLst>
    <dgm:cxn modelId="{31AFF314-9C9C-499D-8D7E-5684637A04B7}" srcId="{3DB61F97-BABB-4C23-9DB8-3C558654B9E5}" destId="{6044A12F-D89C-4A82-9CC2-8DD92E6C0D41}" srcOrd="2" destOrd="0" parTransId="{2582FAC1-18E6-4F7C-A51C-77673657DEC4}" sibTransId="{4AC8794C-7A99-48BB-A5E7-4EBF463AC8EA}"/>
    <dgm:cxn modelId="{D84D371E-A0DD-4BFF-BF66-9EFAA8E5731F}" type="presOf" srcId="{6044A12F-D89C-4A82-9CC2-8DD92E6C0D41}" destId="{4820F1C2-359C-4D15-9918-D89753252361}" srcOrd="0" destOrd="0" presId="urn:microsoft.com/office/officeart/2008/layout/LinedList"/>
    <dgm:cxn modelId="{6A508843-2768-4269-A48D-7958BD201A6F}" type="presOf" srcId="{0B0E2F09-1DB0-4DB8-AFF0-00B23251BF8C}" destId="{C8B71398-C499-41DC-86CC-EDCA66701383}" srcOrd="0" destOrd="0" presId="urn:microsoft.com/office/officeart/2008/layout/LinedList"/>
    <dgm:cxn modelId="{CF4AD76A-6B87-4A0C-8F06-8BAC089444BD}" srcId="{3DB61F97-BABB-4C23-9DB8-3C558654B9E5}" destId="{D763FADC-81F5-4EF7-B929-04452D3D1E9E}" srcOrd="0" destOrd="0" parTransId="{C6D4C853-90DC-42FA-942C-445133A76E0D}" sibTransId="{DA6174B2-EA1A-4D80-9568-A59DCD077EE9}"/>
    <dgm:cxn modelId="{C3E606A1-451A-4325-9866-98BA9F8C0711}" srcId="{3DB61F97-BABB-4C23-9DB8-3C558654B9E5}" destId="{0B0E2F09-1DB0-4DB8-AFF0-00B23251BF8C}" srcOrd="1" destOrd="0" parTransId="{B0887709-A7F5-44DF-979F-A5B3EF310C7B}" sibTransId="{5436C062-D5D9-45B2-8F67-C60172F08545}"/>
    <dgm:cxn modelId="{7D56D2A3-B605-488C-8A7D-EF0B91659187}" type="presOf" srcId="{3DB61F97-BABB-4C23-9DB8-3C558654B9E5}" destId="{48C93A8F-A34D-42D3-AB26-45FF8A965B7E}" srcOrd="0" destOrd="0" presId="urn:microsoft.com/office/officeart/2008/layout/LinedList"/>
    <dgm:cxn modelId="{349B32BC-7328-4F0F-892F-1E75D4EA1AB6}" type="presOf" srcId="{D763FADC-81F5-4EF7-B929-04452D3D1E9E}" destId="{EBBDF34A-3191-4E75-BA24-BBA399C9A999}" srcOrd="0" destOrd="0" presId="urn:microsoft.com/office/officeart/2008/layout/LinedList"/>
    <dgm:cxn modelId="{6A97A012-E1C6-4E3E-A781-1867708D607A}" type="presParOf" srcId="{48C93A8F-A34D-42D3-AB26-45FF8A965B7E}" destId="{DD52748D-A69F-442D-A6F4-EE8BFADCFF62}" srcOrd="0" destOrd="0" presId="urn:microsoft.com/office/officeart/2008/layout/LinedList"/>
    <dgm:cxn modelId="{53DFF83C-D37F-417E-B0B1-111EC050EE83}" type="presParOf" srcId="{48C93A8F-A34D-42D3-AB26-45FF8A965B7E}" destId="{BFF60C71-05B9-4357-AFA4-CB83E09FD86D}" srcOrd="1" destOrd="0" presId="urn:microsoft.com/office/officeart/2008/layout/LinedList"/>
    <dgm:cxn modelId="{42BB3321-964E-4397-AE9A-3C3286A58510}" type="presParOf" srcId="{BFF60C71-05B9-4357-AFA4-CB83E09FD86D}" destId="{EBBDF34A-3191-4E75-BA24-BBA399C9A999}" srcOrd="0" destOrd="0" presId="urn:microsoft.com/office/officeart/2008/layout/LinedList"/>
    <dgm:cxn modelId="{1186AB99-D533-4278-9BAD-847FF81D379E}" type="presParOf" srcId="{BFF60C71-05B9-4357-AFA4-CB83E09FD86D}" destId="{D6EAAE9B-2C7F-40CE-860E-E1C95104EA2F}" srcOrd="1" destOrd="0" presId="urn:microsoft.com/office/officeart/2008/layout/LinedList"/>
    <dgm:cxn modelId="{1711C305-E79A-4A00-98AE-FF6434F87DE1}" type="presParOf" srcId="{48C93A8F-A34D-42D3-AB26-45FF8A965B7E}" destId="{AAC04DA1-BA3F-4279-8ECA-5ABF1092E2FD}" srcOrd="2" destOrd="0" presId="urn:microsoft.com/office/officeart/2008/layout/LinedList"/>
    <dgm:cxn modelId="{80C219D9-E503-42B1-9B1C-846E3537B204}" type="presParOf" srcId="{48C93A8F-A34D-42D3-AB26-45FF8A965B7E}" destId="{DBD56B63-8F95-42AF-9469-ACAAE55628CB}" srcOrd="3" destOrd="0" presId="urn:microsoft.com/office/officeart/2008/layout/LinedList"/>
    <dgm:cxn modelId="{54BCD64C-DE90-4E04-B432-85F0D7A487AB}" type="presParOf" srcId="{DBD56B63-8F95-42AF-9469-ACAAE55628CB}" destId="{C8B71398-C499-41DC-86CC-EDCA66701383}" srcOrd="0" destOrd="0" presId="urn:microsoft.com/office/officeart/2008/layout/LinedList"/>
    <dgm:cxn modelId="{0F012DD1-09DA-4167-8C61-A29259A53B00}" type="presParOf" srcId="{DBD56B63-8F95-42AF-9469-ACAAE55628CB}" destId="{8C3932C2-B516-4173-A798-CEE718EA4A90}" srcOrd="1" destOrd="0" presId="urn:microsoft.com/office/officeart/2008/layout/LinedList"/>
    <dgm:cxn modelId="{274E37BD-AF5E-4421-BE60-C6DEFD5C97B5}" type="presParOf" srcId="{48C93A8F-A34D-42D3-AB26-45FF8A965B7E}" destId="{CD657697-0373-4B52-B14F-65855CA524BB}" srcOrd="4" destOrd="0" presId="urn:microsoft.com/office/officeart/2008/layout/LinedList"/>
    <dgm:cxn modelId="{CFF275FF-624E-4345-997A-C35FA4CFB9A8}" type="presParOf" srcId="{48C93A8F-A34D-42D3-AB26-45FF8A965B7E}" destId="{39440512-D587-4A72-BB96-D713EDAE50D3}" srcOrd="5" destOrd="0" presId="urn:microsoft.com/office/officeart/2008/layout/LinedList"/>
    <dgm:cxn modelId="{D94C07F7-3ABA-4D21-B38E-7DBEB3FBF2F7}" type="presParOf" srcId="{39440512-D587-4A72-BB96-D713EDAE50D3}" destId="{4820F1C2-359C-4D15-9918-D89753252361}" srcOrd="0" destOrd="0" presId="urn:microsoft.com/office/officeart/2008/layout/LinedList"/>
    <dgm:cxn modelId="{448C6158-F6BC-46EE-913C-BF6332DFA378}" type="presParOf" srcId="{39440512-D587-4A72-BB96-D713EDAE50D3}" destId="{9FA0C855-D93F-4538-8292-D4637B35FF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9E7F34-39C8-4367-9B00-8966D7767FD9}" type="doc">
      <dgm:prSet loTypeId="urn:microsoft.com/office/officeart/2005/8/layout/vList2" loCatId="list" qsTypeId="urn:microsoft.com/office/officeart/2005/8/quickstyle/3d1" qsCatId="3D" csTypeId="urn:microsoft.com/office/officeart/2005/8/colors/colorful1#2" csCatId="colorful" phldr="1"/>
      <dgm:spPr/>
      <dgm:t>
        <a:bodyPr/>
        <a:lstStyle/>
        <a:p>
          <a:endParaRPr lang="en-ZA"/>
        </a:p>
      </dgm:t>
    </dgm:pt>
    <dgm:pt modelId="{60BE60DC-274B-4E93-81C4-5B12891AAC32}">
      <dgm:prSet custT="1"/>
      <dgm:spPr/>
      <dgm:t>
        <a:bodyPr/>
        <a:lstStyle/>
        <a:p>
          <a:pPr rtl="0"/>
          <a:r>
            <a:rPr lang="en-ZA" sz="2000" b="1" dirty="0">
              <a:solidFill>
                <a:schemeClr val="bg1"/>
              </a:solidFill>
            </a:rPr>
            <a:t>Increase Profitability</a:t>
          </a:r>
        </a:p>
      </dgm:t>
    </dgm:pt>
    <dgm:pt modelId="{F05E0782-D007-4307-918D-1DE27056033B}" type="parTrans" cxnId="{00882D88-3E61-4B14-A383-886AF09DB9C7}">
      <dgm:prSet/>
      <dgm:spPr/>
      <dgm:t>
        <a:bodyPr/>
        <a:lstStyle/>
        <a:p>
          <a:endParaRPr lang="en-ZA"/>
        </a:p>
      </dgm:t>
    </dgm:pt>
    <dgm:pt modelId="{C48B6FE2-FE17-45CB-ABC5-F6F55D7AABDD}" type="sibTrans" cxnId="{00882D88-3E61-4B14-A383-886AF09DB9C7}">
      <dgm:prSet/>
      <dgm:spPr/>
      <dgm:t>
        <a:bodyPr/>
        <a:lstStyle/>
        <a:p>
          <a:endParaRPr lang="en-ZA"/>
        </a:p>
      </dgm:t>
    </dgm:pt>
    <dgm:pt modelId="{48FB1173-D90A-4051-806A-9720792A7269}">
      <dgm:prSet custT="1"/>
      <dgm:spPr/>
      <dgm:t>
        <a:bodyPr/>
        <a:lstStyle/>
        <a:p>
          <a:pPr rtl="0"/>
          <a:r>
            <a:rPr lang="en-ZA" sz="2000" b="1" dirty="0">
              <a:solidFill>
                <a:schemeClr val="bg1"/>
              </a:solidFill>
            </a:rPr>
            <a:t>Improved operating time / time of readiness</a:t>
          </a:r>
        </a:p>
      </dgm:t>
    </dgm:pt>
    <dgm:pt modelId="{145A4DDB-AEE3-4EE6-9932-377FF7B013E0}" type="parTrans" cxnId="{1E3E52CD-4AC0-4F5D-AC4D-2CF37C69C460}">
      <dgm:prSet/>
      <dgm:spPr/>
      <dgm:t>
        <a:bodyPr/>
        <a:lstStyle/>
        <a:p>
          <a:endParaRPr lang="en-ZA"/>
        </a:p>
      </dgm:t>
    </dgm:pt>
    <dgm:pt modelId="{5BE35CEA-DBDB-4FF5-B3C8-63865785D7FC}" type="sibTrans" cxnId="{1E3E52CD-4AC0-4F5D-AC4D-2CF37C69C460}">
      <dgm:prSet/>
      <dgm:spPr/>
      <dgm:t>
        <a:bodyPr/>
        <a:lstStyle/>
        <a:p>
          <a:endParaRPr lang="en-ZA"/>
        </a:p>
      </dgm:t>
    </dgm:pt>
    <dgm:pt modelId="{73F1A4A2-A5EE-497E-AF87-B8A332B90C07}">
      <dgm:prSet custT="1"/>
      <dgm:spPr/>
      <dgm:t>
        <a:bodyPr/>
        <a:lstStyle/>
        <a:p>
          <a:pPr rtl="0"/>
          <a:r>
            <a:rPr lang="en-ZA" sz="2000" b="1" dirty="0">
              <a:solidFill>
                <a:schemeClr val="bg1"/>
              </a:solidFill>
            </a:rPr>
            <a:t>Less costs for repair / spare parts</a:t>
          </a:r>
        </a:p>
      </dgm:t>
    </dgm:pt>
    <dgm:pt modelId="{884FA0FD-06C2-49EB-8B8A-84931CB41000}" type="parTrans" cxnId="{53420EAF-E441-4AE1-97E4-69C297DCE169}">
      <dgm:prSet/>
      <dgm:spPr/>
      <dgm:t>
        <a:bodyPr/>
        <a:lstStyle/>
        <a:p>
          <a:endParaRPr lang="en-ZA"/>
        </a:p>
      </dgm:t>
    </dgm:pt>
    <dgm:pt modelId="{7E455D55-1B6A-4268-9F04-657D92272CF0}" type="sibTrans" cxnId="{53420EAF-E441-4AE1-97E4-69C297DCE169}">
      <dgm:prSet/>
      <dgm:spPr/>
      <dgm:t>
        <a:bodyPr/>
        <a:lstStyle/>
        <a:p>
          <a:endParaRPr lang="en-ZA"/>
        </a:p>
      </dgm:t>
    </dgm:pt>
    <dgm:pt modelId="{D12E014A-EE38-4E59-96F9-B8B19A694600}">
      <dgm:prSet custT="1"/>
      <dgm:spPr/>
      <dgm:t>
        <a:bodyPr/>
        <a:lstStyle/>
        <a:p>
          <a:pPr rtl="0"/>
          <a:r>
            <a:rPr lang="en-ZA" sz="2000" b="1" dirty="0">
              <a:solidFill>
                <a:schemeClr val="bg1"/>
              </a:solidFill>
            </a:rPr>
            <a:t>Reduce lubricant consumption</a:t>
          </a:r>
        </a:p>
      </dgm:t>
    </dgm:pt>
    <dgm:pt modelId="{57EFF256-E14F-41E6-9F61-CFD837AC24D2}" type="parTrans" cxnId="{EE8C3984-DE4D-4610-A9AA-096B91319EE2}">
      <dgm:prSet/>
      <dgm:spPr/>
      <dgm:t>
        <a:bodyPr/>
        <a:lstStyle/>
        <a:p>
          <a:endParaRPr lang="en-ZA"/>
        </a:p>
      </dgm:t>
    </dgm:pt>
    <dgm:pt modelId="{31890389-7E99-484C-B0EC-D2C769CD0D72}" type="sibTrans" cxnId="{EE8C3984-DE4D-4610-A9AA-096B91319EE2}">
      <dgm:prSet/>
      <dgm:spPr/>
      <dgm:t>
        <a:bodyPr/>
        <a:lstStyle/>
        <a:p>
          <a:endParaRPr lang="en-ZA"/>
        </a:p>
      </dgm:t>
    </dgm:pt>
    <dgm:pt modelId="{1945F3CA-A532-45D9-9383-7A3FC300BEC0}">
      <dgm:prSet custT="1"/>
      <dgm:spPr/>
      <dgm:t>
        <a:bodyPr/>
        <a:lstStyle/>
        <a:p>
          <a:pPr rtl="0"/>
          <a:r>
            <a:rPr lang="en-ZA" sz="2000" b="1" dirty="0">
              <a:solidFill>
                <a:schemeClr val="bg1"/>
              </a:solidFill>
            </a:rPr>
            <a:t>Ultimate Reliability</a:t>
          </a:r>
        </a:p>
      </dgm:t>
    </dgm:pt>
    <dgm:pt modelId="{D9968996-39C2-4F76-8F69-40A9E4A9CD35}" type="parTrans" cxnId="{9F9DF8A3-ADEA-488D-AA55-C118BDC0B512}">
      <dgm:prSet/>
      <dgm:spPr/>
      <dgm:t>
        <a:bodyPr/>
        <a:lstStyle/>
        <a:p>
          <a:endParaRPr lang="en-ZA"/>
        </a:p>
      </dgm:t>
    </dgm:pt>
    <dgm:pt modelId="{D8022A49-9771-48AD-BE9B-0505485ADB35}" type="sibTrans" cxnId="{9F9DF8A3-ADEA-488D-AA55-C118BDC0B512}">
      <dgm:prSet/>
      <dgm:spPr/>
      <dgm:t>
        <a:bodyPr/>
        <a:lstStyle/>
        <a:p>
          <a:endParaRPr lang="en-ZA"/>
        </a:p>
      </dgm:t>
    </dgm:pt>
    <dgm:pt modelId="{285DB5B7-4FA1-49F4-A9A9-6C9B4053128D}">
      <dgm:prSet custT="1"/>
      <dgm:spPr/>
      <dgm:t>
        <a:bodyPr/>
        <a:lstStyle/>
        <a:p>
          <a:pPr rtl="0"/>
          <a:r>
            <a:rPr lang="en-ZA" sz="2000" b="1" dirty="0">
              <a:solidFill>
                <a:schemeClr val="bg1"/>
              </a:solidFill>
            </a:rPr>
            <a:t>Longer maintenance intervals</a:t>
          </a:r>
        </a:p>
      </dgm:t>
    </dgm:pt>
    <dgm:pt modelId="{80AE8713-71E0-4BE7-A2FA-EF51FD49ED5E}" type="parTrans" cxnId="{F46887A5-EC0C-41A8-B9BB-4D9013A836EE}">
      <dgm:prSet/>
      <dgm:spPr/>
      <dgm:t>
        <a:bodyPr/>
        <a:lstStyle/>
        <a:p>
          <a:endParaRPr lang="en-ZA"/>
        </a:p>
      </dgm:t>
    </dgm:pt>
    <dgm:pt modelId="{61412110-962E-4955-9412-96436CF06018}" type="sibTrans" cxnId="{F46887A5-EC0C-41A8-B9BB-4D9013A836EE}">
      <dgm:prSet/>
      <dgm:spPr/>
      <dgm:t>
        <a:bodyPr/>
        <a:lstStyle/>
        <a:p>
          <a:endParaRPr lang="en-ZA"/>
        </a:p>
      </dgm:t>
    </dgm:pt>
    <dgm:pt modelId="{A82013E6-63E1-4B61-AD34-88241844456A}">
      <dgm:prSet custT="1"/>
      <dgm:spPr/>
      <dgm:t>
        <a:bodyPr/>
        <a:lstStyle/>
        <a:p>
          <a:pPr rtl="0"/>
          <a:r>
            <a:rPr lang="en-ZA" sz="2000" b="1" dirty="0">
              <a:solidFill>
                <a:schemeClr val="bg1"/>
              </a:solidFill>
            </a:rPr>
            <a:t>Hi-Tech lubrication &amp; maintenance management</a:t>
          </a:r>
        </a:p>
      </dgm:t>
    </dgm:pt>
    <dgm:pt modelId="{63807EA7-051D-43A5-B9B9-C924A7B7B101}" type="parTrans" cxnId="{D5BA0CCB-BB33-43F9-A22C-F93C57BB99C5}">
      <dgm:prSet/>
      <dgm:spPr/>
      <dgm:t>
        <a:bodyPr/>
        <a:lstStyle/>
        <a:p>
          <a:endParaRPr lang="en-ZA"/>
        </a:p>
      </dgm:t>
    </dgm:pt>
    <dgm:pt modelId="{C1EFC1E2-945F-4B2B-A755-A05A0154573E}" type="sibTrans" cxnId="{D5BA0CCB-BB33-43F9-A22C-F93C57BB99C5}">
      <dgm:prSet/>
      <dgm:spPr/>
      <dgm:t>
        <a:bodyPr/>
        <a:lstStyle/>
        <a:p>
          <a:endParaRPr lang="en-ZA"/>
        </a:p>
      </dgm:t>
    </dgm:pt>
    <dgm:pt modelId="{BEA80EAC-7E23-4D3D-ADB7-D82375024C9A}" type="pres">
      <dgm:prSet presAssocID="{B09E7F34-39C8-4367-9B00-8966D7767FD9}" presName="linear" presStyleCnt="0">
        <dgm:presLayoutVars>
          <dgm:animLvl val="lvl"/>
          <dgm:resizeHandles val="exact"/>
        </dgm:presLayoutVars>
      </dgm:prSet>
      <dgm:spPr/>
    </dgm:pt>
    <dgm:pt modelId="{68D8C81C-8D71-473F-90A3-1B6DAC93C3C6}" type="pres">
      <dgm:prSet presAssocID="{60BE60DC-274B-4E93-81C4-5B12891AAC32}" presName="parentText" presStyleLbl="node1" presStyleIdx="0" presStyleCnt="7">
        <dgm:presLayoutVars>
          <dgm:chMax val="0"/>
          <dgm:bulletEnabled val="1"/>
        </dgm:presLayoutVars>
      </dgm:prSet>
      <dgm:spPr/>
    </dgm:pt>
    <dgm:pt modelId="{3DFB1C05-4206-4995-823A-2437F0FA78B3}" type="pres">
      <dgm:prSet presAssocID="{C48B6FE2-FE17-45CB-ABC5-F6F55D7AABDD}" presName="spacer" presStyleCnt="0"/>
      <dgm:spPr/>
    </dgm:pt>
    <dgm:pt modelId="{A171FA4A-9989-4603-B782-8B129091ADAD}" type="pres">
      <dgm:prSet presAssocID="{1945F3CA-A532-45D9-9383-7A3FC300BEC0}" presName="parentText" presStyleLbl="node1" presStyleIdx="1" presStyleCnt="7">
        <dgm:presLayoutVars>
          <dgm:chMax val="0"/>
          <dgm:bulletEnabled val="1"/>
        </dgm:presLayoutVars>
      </dgm:prSet>
      <dgm:spPr/>
    </dgm:pt>
    <dgm:pt modelId="{0023F1A6-6E9C-416C-864B-CE7972606A8A}" type="pres">
      <dgm:prSet presAssocID="{D8022A49-9771-48AD-BE9B-0505485ADB35}" presName="spacer" presStyleCnt="0"/>
      <dgm:spPr/>
    </dgm:pt>
    <dgm:pt modelId="{38F96A62-9F0B-4574-AA5A-379669A1C205}" type="pres">
      <dgm:prSet presAssocID="{48FB1173-D90A-4051-806A-9720792A7269}" presName="parentText" presStyleLbl="node1" presStyleIdx="2" presStyleCnt="7">
        <dgm:presLayoutVars>
          <dgm:chMax val="0"/>
          <dgm:bulletEnabled val="1"/>
        </dgm:presLayoutVars>
      </dgm:prSet>
      <dgm:spPr/>
    </dgm:pt>
    <dgm:pt modelId="{F96E18AC-0E7A-45F3-9AAB-D08C772DE609}" type="pres">
      <dgm:prSet presAssocID="{5BE35CEA-DBDB-4FF5-B3C8-63865785D7FC}" presName="spacer" presStyleCnt="0"/>
      <dgm:spPr/>
    </dgm:pt>
    <dgm:pt modelId="{306496EB-BB3E-4A36-8547-513E7D777947}" type="pres">
      <dgm:prSet presAssocID="{A82013E6-63E1-4B61-AD34-88241844456A}" presName="parentText" presStyleLbl="node1" presStyleIdx="3" presStyleCnt="7">
        <dgm:presLayoutVars>
          <dgm:chMax val="0"/>
          <dgm:bulletEnabled val="1"/>
        </dgm:presLayoutVars>
      </dgm:prSet>
      <dgm:spPr/>
    </dgm:pt>
    <dgm:pt modelId="{282D7EF0-DBF2-4346-A068-4E7EDBCBC5DD}" type="pres">
      <dgm:prSet presAssocID="{C1EFC1E2-945F-4B2B-A755-A05A0154573E}" presName="spacer" presStyleCnt="0"/>
      <dgm:spPr/>
    </dgm:pt>
    <dgm:pt modelId="{0BF8394C-DF20-4663-B645-7129DE061940}" type="pres">
      <dgm:prSet presAssocID="{285DB5B7-4FA1-49F4-A9A9-6C9B4053128D}" presName="parentText" presStyleLbl="node1" presStyleIdx="4" presStyleCnt="7">
        <dgm:presLayoutVars>
          <dgm:chMax val="0"/>
          <dgm:bulletEnabled val="1"/>
        </dgm:presLayoutVars>
      </dgm:prSet>
      <dgm:spPr/>
    </dgm:pt>
    <dgm:pt modelId="{82155762-F422-419A-B19B-B77D798FBCB9}" type="pres">
      <dgm:prSet presAssocID="{61412110-962E-4955-9412-96436CF06018}" presName="spacer" presStyleCnt="0"/>
      <dgm:spPr/>
    </dgm:pt>
    <dgm:pt modelId="{0E91611B-78AB-466B-A401-A0659F8F2CE9}" type="pres">
      <dgm:prSet presAssocID="{D12E014A-EE38-4E59-96F9-B8B19A694600}" presName="parentText" presStyleLbl="node1" presStyleIdx="5" presStyleCnt="7">
        <dgm:presLayoutVars>
          <dgm:chMax val="0"/>
          <dgm:bulletEnabled val="1"/>
        </dgm:presLayoutVars>
      </dgm:prSet>
      <dgm:spPr/>
    </dgm:pt>
    <dgm:pt modelId="{AEF0DF5B-2367-4DAC-B664-5B47F0EC8291}" type="pres">
      <dgm:prSet presAssocID="{31890389-7E99-484C-B0EC-D2C769CD0D72}" presName="spacer" presStyleCnt="0"/>
      <dgm:spPr/>
    </dgm:pt>
    <dgm:pt modelId="{66B1B546-EFF3-43F7-9BFB-6983A08A8B8C}" type="pres">
      <dgm:prSet presAssocID="{73F1A4A2-A5EE-497E-AF87-B8A332B90C07}" presName="parentText" presStyleLbl="node1" presStyleIdx="6" presStyleCnt="7">
        <dgm:presLayoutVars>
          <dgm:chMax val="0"/>
          <dgm:bulletEnabled val="1"/>
        </dgm:presLayoutVars>
      </dgm:prSet>
      <dgm:spPr/>
    </dgm:pt>
  </dgm:ptLst>
  <dgm:cxnLst>
    <dgm:cxn modelId="{C260F30D-F40A-433D-B861-BB84D3B9E79F}" type="presOf" srcId="{60BE60DC-274B-4E93-81C4-5B12891AAC32}" destId="{68D8C81C-8D71-473F-90A3-1B6DAC93C3C6}" srcOrd="0" destOrd="0" presId="urn:microsoft.com/office/officeart/2005/8/layout/vList2"/>
    <dgm:cxn modelId="{6E50CC12-28B2-4F24-9F36-DA8828D8B7B8}" type="presOf" srcId="{D12E014A-EE38-4E59-96F9-B8B19A694600}" destId="{0E91611B-78AB-466B-A401-A0659F8F2CE9}" srcOrd="0" destOrd="0" presId="urn:microsoft.com/office/officeart/2005/8/layout/vList2"/>
    <dgm:cxn modelId="{07029D33-F3FF-496B-BD6F-33A72F8CC6D7}" type="presOf" srcId="{B09E7F34-39C8-4367-9B00-8966D7767FD9}" destId="{BEA80EAC-7E23-4D3D-ADB7-D82375024C9A}" srcOrd="0" destOrd="0" presId="urn:microsoft.com/office/officeart/2005/8/layout/vList2"/>
    <dgm:cxn modelId="{7C697636-3738-45FD-AE51-1A2443AC922E}" type="presOf" srcId="{48FB1173-D90A-4051-806A-9720792A7269}" destId="{38F96A62-9F0B-4574-AA5A-379669A1C205}" srcOrd="0" destOrd="0" presId="urn:microsoft.com/office/officeart/2005/8/layout/vList2"/>
    <dgm:cxn modelId="{EE8C3984-DE4D-4610-A9AA-096B91319EE2}" srcId="{B09E7F34-39C8-4367-9B00-8966D7767FD9}" destId="{D12E014A-EE38-4E59-96F9-B8B19A694600}" srcOrd="5" destOrd="0" parTransId="{57EFF256-E14F-41E6-9F61-CFD837AC24D2}" sibTransId="{31890389-7E99-484C-B0EC-D2C769CD0D72}"/>
    <dgm:cxn modelId="{C521B384-1BBA-4207-BFB0-1479EB7E83C4}" type="presOf" srcId="{1945F3CA-A532-45D9-9383-7A3FC300BEC0}" destId="{A171FA4A-9989-4603-B782-8B129091ADAD}" srcOrd="0" destOrd="0" presId="urn:microsoft.com/office/officeart/2005/8/layout/vList2"/>
    <dgm:cxn modelId="{00882D88-3E61-4B14-A383-886AF09DB9C7}" srcId="{B09E7F34-39C8-4367-9B00-8966D7767FD9}" destId="{60BE60DC-274B-4E93-81C4-5B12891AAC32}" srcOrd="0" destOrd="0" parTransId="{F05E0782-D007-4307-918D-1DE27056033B}" sibTransId="{C48B6FE2-FE17-45CB-ABC5-F6F55D7AABDD}"/>
    <dgm:cxn modelId="{9F9DF8A3-ADEA-488D-AA55-C118BDC0B512}" srcId="{B09E7F34-39C8-4367-9B00-8966D7767FD9}" destId="{1945F3CA-A532-45D9-9383-7A3FC300BEC0}" srcOrd="1" destOrd="0" parTransId="{D9968996-39C2-4F76-8F69-40A9E4A9CD35}" sibTransId="{D8022A49-9771-48AD-BE9B-0505485ADB35}"/>
    <dgm:cxn modelId="{F46887A5-EC0C-41A8-B9BB-4D9013A836EE}" srcId="{B09E7F34-39C8-4367-9B00-8966D7767FD9}" destId="{285DB5B7-4FA1-49F4-A9A9-6C9B4053128D}" srcOrd="4" destOrd="0" parTransId="{80AE8713-71E0-4BE7-A2FA-EF51FD49ED5E}" sibTransId="{61412110-962E-4955-9412-96436CF06018}"/>
    <dgm:cxn modelId="{53420EAF-E441-4AE1-97E4-69C297DCE169}" srcId="{B09E7F34-39C8-4367-9B00-8966D7767FD9}" destId="{73F1A4A2-A5EE-497E-AF87-B8A332B90C07}" srcOrd="6" destOrd="0" parTransId="{884FA0FD-06C2-49EB-8B8A-84931CB41000}" sibTransId="{7E455D55-1B6A-4268-9F04-657D92272CF0}"/>
    <dgm:cxn modelId="{6D11AAC3-CBB0-4DAF-84BB-EED444A221B1}" type="presOf" srcId="{73F1A4A2-A5EE-497E-AF87-B8A332B90C07}" destId="{66B1B546-EFF3-43F7-9BFB-6983A08A8B8C}" srcOrd="0" destOrd="0" presId="urn:microsoft.com/office/officeart/2005/8/layout/vList2"/>
    <dgm:cxn modelId="{D5BA0CCB-BB33-43F9-A22C-F93C57BB99C5}" srcId="{B09E7F34-39C8-4367-9B00-8966D7767FD9}" destId="{A82013E6-63E1-4B61-AD34-88241844456A}" srcOrd="3" destOrd="0" parTransId="{63807EA7-051D-43A5-B9B9-C924A7B7B101}" sibTransId="{C1EFC1E2-945F-4B2B-A755-A05A0154573E}"/>
    <dgm:cxn modelId="{1E3E52CD-4AC0-4F5D-AC4D-2CF37C69C460}" srcId="{B09E7F34-39C8-4367-9B00-8966D7767FD9}" destId="{48FB1173-D90A-4051-806A-9720792A7269}" srcOrd="2" destOrd="0" parTransId="{145A4DDB-AEE3-4EE6-9932-377FF7B013E0}" sibTransId="{5BE35CEA-DBDB-4FF5-B3C8-63865785D7FC}"/>
    <dgm:cxn modelId="{B6463ACF-0711-4FF7-928D-BE34C3F32F50}" type="presOf" srcId="{285DB5B7-4FA1-49F4-A9A9-6C9B4053128D}" destId="{0BF8394C-DF20-4663-B645-7129DE061940}" srcOrd="0" destOrd="0" presId="urn:microsoft.com/office/officeart/2005/8/layout/vList2"/>
    <dgm:cxn modelId="{1C9374F1-A650-4127-8036-75759EBCA144}" type="presOf" srcId="{A82013E6-63E1-4B61-AD34-88241844456A}" destId="{306496EB-BB3E-4A36-8547-513E7D777947}" srcOrd="0" destOrd="0" presId="urn:microsoft.com/office/officeart/2005/8/layout/vList2"/>
    <dgm:cxn modelId="{A1C4F7E3-DD5B-45BF-910C-075D02D68DF6}" type="presParOf" srcId="{BEA80EAC-7E23-4D3D-ADB7-D82375024C9A}" destId="{68D8C81C-8D71-473F-90A3-1B6DAC93C3C6}" srcOrd="0" destOrd="0" presId="urn:microsoft.com/office/officeart/2005/8/layout/vList2"/>
    <dgm:cxn modelId="{B18A4A79-B3DE-42FD-80B2-5A55A7B2DB0A}" type="presParOf" srcId="{BEA80EAC-7E23-4D3D-ADB7-D82375024C9A}" destId="{3DFB1C05-4206-4995-823A-2437F0FA78B3}" srcOrd="1" destOrd="0" presId="urn:microsoft.com/office/officeart/2005/8/layout/vList2"/>
    <dgm:cxn modelId="{14BDE795-4DD4-4DFE-8D9E-6D4AEC58FCB0}" type="presParOf" srcId="{BEA80EAC-7E23-4D3D-ADB7-D82375024C9A}" destId="{A171FA4A-9989-4603-B782-8B129091ADAD}" srcOrd="2" destOrd="0" presId="urn:microsoft.com/office/officeart/2005/8/layout/vList2"/>
    <dgm:cxn modelId="{E26B7BD7-F660-425F-96D2-8A004FBAC907}" type="presParOf" srcId="{BEA80EAC-7E23-4D3D-ADB7-D82375024C9A}" destId="{0023F1A6-6E9C-416C-864B-CE7972606A8A}" srcOrd="3" destOrd="0" presId="urn:microsoft.com/office/officeart/2005/8/layout/vList2"/>
    <dgm:cxn modelId="{28E3AB2A-94BD-4135-9104-7F5EBAD7D73A}" type="presParOf" srcId="{BEA80EAC-7E23-4D3D-ADB7-D82375024C9A}" destId="{38F96A62-9F0B-4574-AA5A-379669A1C205}" srcOrd="4" destOrd="0" presId="urn:microsoft.com/office/officeart/2005/8/layout/vList2"/>
    <dgm:cxn modelId="{B5DCE9DA-5E92-4A87-99D2-F2C963542C98}" type="presParOf" srcId="{BEA80EAC-7E23-4D3D-ADB7-D82375024C9A}" destId="{F96E18AC-0E7A-45F3-9AAB-D08C772DE609}" srcOrd="5" destOrd="0" presId="urn:microsoft.com/office/officeart/2005/8/layout/vList2"/>
    <dgm:cxn modelId="{08892298-35AC-4115-B5E0-5EC20A397A2D}" type="presParOf" srcId="{BEA80EAC-7E23-4D3D-ADB7-D82375024C9A}" destId="{306496EB-BB3E-4A36-8547-513E7D777947}" srcOrd="6" destOrd="0" presId="urn:microsoft.com/office/officeart/2005/8/layout/vList2"/>
    <dgm:cxn modelId="{6E8AC3FA-3621-4D9F-A594-B5F893FE4AE6}" type="presParOf" srcId="{BEA80EAC-7E23-4D3D-ADB7-D82375024C9A}" destId="{282D7EF0-DBF2-4346-A068-4E7EDBCBC5DD}" srcOrd="7" destOrd="0" presId="urn:microsoft.com/office/officeart/2005/8/layout/vList2"/>
    <dgm:cxn modelId="{2995544B-68A9-4D3F-A597-E2FCFAACCD36}" type="presParOf" srcId="{BEA80EAC-7E23-4D3D-ADB7-D82375024C9A}" destId="{0BF8394C-DF20-4663-B645-7129DE061940}" srcOrd="8" destOrd="0" presId="urn:microsoft.com/office/officeart/2005/8/layout/vList2"/>
    <dgm:cxn modelId="{1CBE25A8-3A28-45F5-8BD2-B5EE6B7E016C}" type="presParOf" srcId="{BEA80EAC-7E23-4D3D-ADB7-D82375024C9A}" destId="{82155762-F422-419A-B19B-B77D798FBCB9}" srcOrd="9" destOrd="0" presId="urn:microsoft.com/office/officeart/2005/8/layout/vList2"/>
    <dgm:cxn modelId="{5227B183-F1DC-4560-826F-90A4D97D9EFC}" type="presParOf" srcId="{BEA80EAC-7E23-4D3D-ADB7-D82375024C9A}" destId="{0E91611B-78AB-466B-A401-A0659F8F2CE9}" srcOrd="10" destOrd="0" presId="urn:microsoft.com/office/officeart/2005/8/layout/vList2"/>
    <dgm:cxn modelId="{74EC27D7-45AA-4A9F-BF71-81F6EF54CA0E}" type="presParOf" srcId="{BEA80EAC-7E23-4D3D-ADB7-D82375024C9A}" destId="{AEF0DF5B-2367-4DAC-B664-5B47F0EC8291}" srcOrd="11" destOrd="0" presId="urn:microsoft.com/office/officeart/2005/8/layout/vList2"/>
    <dgm:cxn modelId="{1A4B1C82-8421-4DD4-92A2-80641F59F302}" type="presParOf" srcId="{BEA80EAC-7E23-4D3D-ADB7-D82375024C9A}" destId="{66B1B546-EFF3-43F7-9BFB-6983A08A8B8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761EF-D41F-4876-84A5-68B569F2B782}">
      <dsp:nvSpPr>
        <dsp:cNvPr id="0" name=""/>
        <dsp:cNvSpPr/>
      </dsp:nvSpPr>
      <dsp:spPr>
        <a:xfrm>
          <a:off x="0" y="51351"/>
          <a:ext cx="8640960" cy="55615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tx1"/>
              </a:solidFill>
            </a:rPr>
            <a:t>Easylube</a:t>
          </a:r>
          <a:r>
            <a:rPr lang="en-US" sz="1400" b="1" i="0" kern="1200" baseline="30000">
              <a:solidFill>
                <a:schemeClr val="tx1"/>
              </a:solidFill>
            </a:rPr>
            <a:t>®</a:t>
          </a:r>
          <a:r>
            <a:rPr lang="en-US" sz="1400" b="1" i="0" kern="1200">
              <a:solidFill>
                <a:schemeClr val="tx1"/>
              </a:solidFill>
            </a:rPr>
            <a:t> Total Patrol Management System (TPMS)</a:t>
          </a:r>
          <a:endParaRPr lang="en-US" sz="1400" b="1" kern="1200" dirty="0">
            <a:solidFill>
              <a:schemeClr val="tx1"/>
            </a:solidFill>
          </a:endParaRPr>
        </a:p>
      </dsp:txBody>
      <dsp:txXfrm>
        <a:off x="27149" y="78500"/>
        <a:ext cx="8586662" cy="501854"/>
      </dsp:txXfrm>
    </dsp:sp>
    <dsp:sp modelId="{27CC4383-E942-40C4-8220-EAA729684C1D}">
      <dsp:nvSpPr>
        <dsp:cNvPr id="0" name=""/>
        <dsp:cNvSpPr/>
      </dsp:nvSpPr>
      <dsp:spPr>
        <a:xfrm>
          <a:off x="0" y="647823"/>
          <a:ext cx="8640960" cy="55615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tx1"/>
              </a:solidFill>
            </a:rPr>
            <a:t>Easylube</a:t>
          </a:r>
          <a:r>
            <a:rPr lang="en-US" sz="1400" b="1" i="0" kern="1200" baseline="30000">
              <a:solidFill>
                <a:schemeClr val="tx1"/>
              </a:solidFill>
            </a:rPr>
            <a:t>®</a:t>
          </a:r>
          <a:r>
            <a:rPr lang="en-US" sz="1400" b="1" i="0" kern="1200">
              <a:solidFill>
                <a:schemeClr val="tx1"/>
              </a:solidFill>
            </a:rPr>
            <a:t> on-site patrol software (Guardwatch</a:t>
          </a:r>
          <a:r>
            <a:rPr lang="en-US" sz="1400" b="1" i="0" kern="1200" baseline="30000">
              <a:solidFill>
                <a:schemeClr val="tx1"/>
              </a:solidFill>
            </a:rPr>
            <a:t>®</a:t>
          </a:r>
          <a:r>
            <a:rPr lang="en-US" sz="1400" b="1" i="0" kern="1200">
              <a:solidFill>
                <a:schemeClr val="tx1"/>
              </a:solidFill>
            </a:rPr>
            <a:t>)</a:t>
          </a:r>
          <a:endParaRPr lang="en-US" sz="1400" b="1" kern="1200" dirty="0">
            <a:solidFill>
              <a:schemeClr val="tx1"/>
            </a:solidFill>
          </a:endParaRPr>
        </a:p>
      </dsp:txBody>
      <dsp:txXfrm>
        <a:off x="27149" y="674972"/>
        <a:ext cx="8586662" cy="501854"/>
      </dsp:txXfrm>
    </dsp:sp>
    <dsp:sp modelId="{4F4542BC-4504-44D6-9DA5-AB4E4D2EB35E}">
      <dsp:nvSpPr>
        <dsp:cNvPr id="0" name=""/>
        <dsp:cNvSpPr/>
      </dsp:nvSpPr>
      <dsp:spPr>
        <a:xfrm>
          <a:off x="0" y="1244296"/>
          <a:ext cx="8640960" cy="55615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tx1"/>
              </a:solidFill>
            </a:rPr>
            <a:t>Easylube</a:t>
          </a:r>
          <a:r>
            <a:rPr lang="en-US" sz="1400" b="1" i="0" kern="1200" baseline="30000">
              <a:solidFill>
                <a:schemeClr val="tx1"/>
              </a:solidFill>
            </a:rPr>
            <a:t>®</a:t>
          </a:r>
          <a:r>
            <a:rPr lang="en-US" sz="1400" b="1" i="0" kern="1200">
              <a:solidFill>
                <a:schemeClr val="tx1"/>
              </a:solidFill>
            </a:rPr>
            <a:t> remote monitoring software (Skymonitor</a:t>
          </a:r>
          <a:r>
            <a:rPr lang="en-US" sz="1400" b="1" i="0" kern="1200" baseline="30000">
              <a:solidFill>
                <a:schemeClr val="tx1"/>
              </a:solidFill>
            </a:rPr>
            <a:t>®</a:t>
          </a:r>
          <a:r>
            <a:rPr lang="en-US" sz="1400" b="1" i="0" kern="1200">
              <a:solidFill>
                <a:schemeClr val="tx1"/>
              </a:solidFill>
            </a:rPr>
            <a:t>)</a:t>
          </a:r>
          <a:endParaRPr lang="en-US" sz="1400" b="1" kern="1200" dirty="0">
            <a:solidFill>
              <a:schemeClr val="tx1"/>
            </a:solidFill>
          </a:endParaRPr>
        </a:p>
      </dsp:txBody>
      <dsp:txXfrm>
        <a:off x="27149" y="1271445"/>
        <a:ext cx="8586662" cy="501854"/>
      </dsp:txXfrm>
    </dsp:sp>
    <dsp:sp modelId="{E3979ED3-90A1-47E3-840B-B78C3C01C90B}">
      <dsp:nvSpPr>
        <dsp:cNvPr id="0" name=""/>
        <dsp:cNvSpPr/>
      </dsp:nvSpPr>
      <dsp:spPr>
        <a:xfrm>
          <a:off x="0" y="1840768"/>
          <a:ext cx="8640960" cy="5561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rPr>
            <a:t>Even an inexperienced technician can follow the simple step by step guidelines to use our highly effective RFID technology based software</a:t>
          </a:r>
          <a:endParaRPr lang="en-US" sz="1400" b="1" kern="1200" dirty="0">
            <a:solidFill>
              <a:schemeClr val="tx1"/>
            </a:solidFill>
          </a:endParaRPr>
        </a:p>
      </dsp:txBody>
      <dsp:txXfrm>
        <a:off x="27149" y="1867917"/>
        <a:ext cx="8586662" cy="5018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ED372-E4CE-4367-BF94-4D5F6C29946F}">
      <dsp:nvSpPr>
        <dsp:cNvPr id="0" name=""/>
        <dsp:cNvSpPr/>
      </dsp:nvSpPr>
      <dsp:spPr>
        <a:xfrm>
          <a:off x="1000116" y="0"/>
          <a:ext cx="5429288" cy="5429288"/>
        </a:xfrm>
        <a:prstGeom prst="triangle">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74694A-953F-4D09-8B30-54D6BA1408BC}">
      <dsp:nvSpPr>
        <dsp:cNvPr id="0" name=""/>
        <dsp:cNvSpPr/>
      </dsp:nvSpPr>
      <dsp:spPr>
        <a:xfrm>
          <a:off x="2846760" y="543459"/>
          <a:ext cx="5286427" cy="964971"/>
        </a:xfrm>
        <a:prstGeom prst="roundRect">
          <a:avLst/>
        </a:prstGeom>
        <a:solidFill>
          <a:schemeClr val="tx1">
            <a:alpha val="7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rPr>
            <a:t>Improving Working conditions and risk management.</a:t>
          </a:r>
          <a:r>
            <a:rPr lang="en-US" sz="1800" b="1" kern="1200" dirty="0">
              <a:solidFill>
                <a:schemeClr val="bg1"/>
              </a:solidFill>
            </a:rPr>
            <a:t> </a:t>
          </a:r>
          <a:endParaRPr lang="zh-TW" sz="1800" b="1" kern="1200" dirty="0">
            <a:solidFill>
              <a:schemeClr val="bg1"/>
            </a:solidFill>
          </a:endParaRPr>
        </a:p>
      </dsp:txBody>
      <dsp:txXfrm>
        <a:off x="2893866" y="590565"/>
        <a:ext cx="5192215" cy="870759"/>
      </dsp:txXfrm>
    </dsp:sp>
    <dsp:sp modelId="{2664467B-BFED-4416-9A2F-3D88C47072E7}">
      <dsp:nvSpPr>
        <dsp:cNvPr id="0" name=""/>
        <dsp:cNvSpPr/>
      </dsp:nvSpPr>
      <dsp:spPr>
        <a:xfrm>
          <a:off x="2857489" y="1629051"/>
          <a:ext cx="5264970" cy="964971"/>
        </a:xfrm>
        <a:prstGeom prst="roundRect">
          <a:avLst/>
        </a:prstGeom>
        <a:solidFill>
          <a:schemeClr val="tx1">
            <a:lumMod val="85000"/>
            <a:alpha val="7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altLang="zh-TW" sz="1800" kern="1200" dirty="0">
              <a:solidFill>
                <a:schemeClr val="bg1"/>
              </a:solidFill>
              <a:latin typeface="Arial" charset="0"/>
            </a:rPr>
            <a:t>Built-Up RFID </a:t>
          </a:r>
          <a:r>
            <a:rPr lang="zh-TW" altLang="zh-TW" sz="1800" kern="1200" dirty="0">
              <a:solidFill>
                <a:schemeClr val="bg1"/>
              </a:solidFill>
              <a:latin typeface="Arial" charset="0"/>
            </a:rPr>
            <a:t>technique</a:t>
          </a:r>
          <a:r>
            <a:rPr lang="zh-TW" altLang="en-US" sz="1800" kern="1200" dirty="0">
              <a:solidFill>
                <a:schemeClr val="bg1"/>
              </a:solidFill>
              <a:latin typeface="Arial" charset="0"/>
            </a:rPr>
            <a:t> </a:t>
          </a:r>
          <a:r>
            <a:rPr lang="en-US" altLang="zh-TW" sz="1800" kern="1200" dirty="0">
              <a:solidFill>
                <a:schemeClr val="bg1"/>
              </a:solidFill>
              <a:latin typeface="Arial" charset="0"/>
            </a:rPr>
            <a:t>with Pre-Warning LED lights when abnormality occurred in machine’s operation.</a:t>
          </a:r>
          <a:endParaRPr lang="zh-TW" sz="1800" b="1" kern="1200" dirty="0">
            <a:solidFill>
              <a:schemeClr val="bg1"/>
            </a:solidFill>
          </a:endParaRPr>
        </a:p>
      </dsp:txBody>
      <dsp:txXfrm>
        <a:off x="2904595" y="1676157"/>
        <a:ext cx="5170758" cy="870759"/>
      </dsp:txXfrm>
    </dsp:sp>
    <dsp:sp modelId="{F37EB4F1-08C5-4C17-8217-45026E414A31}">
      <dsp:nvSpPr>
        <dsp:cNvPr id="0" name=""/>
        <dsp:cNvSpPr/>
      </dsp:nvSpPr>
      <dsp:spPr>
        <a:xfrm>
          <a:off x="2887838" y="2714644"/>
          <a:ext cx="5204271" cy="964971"/>
        </a:xfrm>
        <a:prstGeom prst="roundRect">
          <a:avLst/>
        </a:prstGeom>
        <a:solidFill>
          <a:schemeClr val="tx1">
            <a:lumMod val="85000"/>
            <a:alpha val="67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altLang="zh-TW" sz="1800" kern="1200" dirty="0">
              <a:solidFill>
                <a:schemeClr val="bg1"/>
              </a:solidFill>
              <a:latin typeface="Arial" charset="0"/>
            </a:rPr>
            <a:t>No more uncertainty in </a:t>
          </a:r>
          <a:r>
            <a:rPr lang="en-US" altLang="zh-TW" sz="1800" b="1" i="1" kern="1200" dirty="0">
              <a:solidFill>
                <a:schemeClr val="bg1"/>
              </a:solidFill>
              <a:latin typeface="Arial" charset="0"/>
            </a:rPr>
            <a:t>Grease interval</a:t>
          </a:r>
          <a:r>
            <a:rPr lang="en-US" altLang="zh-TW" sz="1800" i="1" kern="1200" dirty="0">
              <a:solidFill>
                <a:schemeClr val="bg1"/>
              </a:solidFill>
              <a:latin typeface="Arial" charset="0"/>
            </a:rPr>
            <a:t> and </a:t>
          </a:r>
          <a:r>
            <a:rPr lang="en-US" altLang="zh-TW" sz="1800" b="1" i="1" kern="1200" dirty="0">
              <a:solidFill>
                <a:schemeClr val="bg1"/>
              </a:solidFill>
              <a:latin typeface="Arial" charset="0"/>
            </a:rPr>
            <a:t>Grease volume</a:t>
          </a:r>
          <a:r>
            <a:rPr lang="en-US" altLang="zh-TW" sz="1800" kern="1200" dirty="0">
              <a:solidFill>
                <a:schemeClr val="bg1"/>
              </a:solidFill>
              <a:latin typeface="Arial" charset="0"/>
            </a:rPr>
            <a:t> on each single rolling bearing. </a:t>
          </a:r>
          <a:endParaRPr lang="zh-TW" sz="1800" b="1" kern="1200" dirty="0">
            <a:solidFill>
              <a:schemeClr val="bg1"/>
            </a:solidFill>
          </a:endParaRPr>
        </a:p>
      </dsp:txBody>
      <dsp:txXfrm>
        <a:off x="2934944" y="2761750"/>
        <a:ext cx="5110059" cy="870759"/>
      </dsp:txXfrm>
    </dsp:sp>
    <dsp:sp modelId="{667589A1-38F3-4090-B551-BDDE91791FB6}">
      <dsp:nvSpPr>
        <dsp:cNvPr id="0" name=""/>
        <dsp:cNvSpPr/>
      </dsp:nvSpPr>
      <dsp:spPr>
        <a:xfrm>
          <a:off x="2928934" y="3800236"/>
          <a:ext cx="5122079" cy="964971"/>
        </a:xfrm>
        <a:prstGeom prst="roundRect">
          <a:avLst/>
        </a:prstGeom>
        <a:solidFill>
          <a:schemeClr val="tx1">
            <a:lumMod val="85000"/>
            <a:alpha val="7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altLang="zh-TW" sz="1800" kern="1200" dirty="0">
              <a:solidFill>
                <a:schemeClr val="bg1"/>
              </a:solidFill>
              <a:latin typeface="Arial" charset="0"/>
            </a:rPr>
            <a:t>No lube points are missed during inspections.</a:t>
          </a:r>
          <a:endParaRPr lang="zh-TW" sz="1800" b="1" kern="1200" dirty="0">
            <a:solidFill>
              <a:schemeClr val="bg1"/>
            </a:solidFill>
          </a:endParaRPr>
        </a:p>
      </dsp:txBody>
      <dsp:txXfrm>
        <a:off x="2976040" y="3847342"/>
        <a:ext cx="5027867" cy="8707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7E72-05E5-41AF-A1F5-BB6BBEC1F65A}">
      <dsp:nvSpPr>
        <dsp:cNvPr id="0" name=""/>
        <dsp:cNvSpPr/>
      </dsp:nvSpPr>
      <dsp:spPr>
        <a:xfrm>
          <a:off x="0" y="373625"/>
          <a:ext cx="5000660" cy="13127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b="1" kern="1200" dirty="0">
              <a:solidFill>
                <a:schemeClr val="tx1"/>
              </a:solidFill>
            </a:rPr>
            <a:t>Visual Inspection replaces manual lubrication</a:t>
          </a:r>
        </a:p>
      </dsp:txBody>
      <dsp:txXfrm>
        <a:off x="64083" y="437708"/>
        <a:ext cx="4872494" cy="1184574"/>
      </dsp:txXfrm>
    </dsp:sp>
    <dsp:sp modelId="{25D7947B-B96D-490E-BAD1-F5E5F4C21E3C}">
      <dsp:nvSpPr>
        <dsp:cNvPr id="0" name=""/>
        <dsp:cNvSpPr/>
      </dsp:nvSpPr>
      <dsp:spPr>
        <a:xfrm>
          <a:off x="0" y="1781405"/>
          <a:ext cx="5000660" cy="84536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b="1" kern="1200" dirty="0"/>
            <a:t>reducing man hours and down time</a:t>
          </a:r>
          <a:r>
            <a:rPr lang="en-ZA" sz="2400" kern="1200" dirty="0"/>
            <a:t>.</a:t>
          </a:r>
          <a:endParaRPr lang="en-ZA" sz="2400" b="1" kern="1200" dirty="0">
            <a:solidFill>
              <a:schemeClr val="bg1"/>
            </a:solidFill>
          </a:endParaRPr>
        </a:p>
      </dsp:txBody>
      <dsp:txXfrm>
        <a:off x="41267" y="1822672"/>
        <a:ext cx="4918126" cy="762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18DAA-32DD-423F-946D-47168D78AFC6}">
      <dsp:nvSpPr>
        <dsp:cNvPr id="0" name=""/>
        <dsp:cNvSpPr/>
      </dsp:nvSpPr>
      <dsp:spPr>
        <a:xfrm>
          <a:off x="571501" y="5229"/>
          <a:ext cx="4974706" cy="9722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Scientific calculation </a:t>
          </a:r>
          <a:r>
            <a:rPr lang="zh-TW" sz="2000" b="1" kern="1200" dirty="0"/>
            <a:t>to determine the correct</a:t>
          </a:r>
          <a:r>
            <a:rPr lang="en-US" sz="2000" b="1" kern="1200" dirty="0"/>
            <a:t> </a:t>
          </a:r>
          <a:r>
            <a:rPr lang="en-US" sz="2000" b="1" i="1" kern="1200" dirty="0"/>
            <a:t>Grease volume</a:t>
          </a:r>
          <a:r>
            <a:rPr lang="en-US" sz="2000" b="1" kern="1200" dirty="0"/>
            <a:t> &amp; </a:t>
          </a:r>
          <a:r>
            <a:rPr lang="en-US" sz="2000" b="1" i="1" kern="1200" dirty="0"/>
            <a:t>Re-greasing interval.</a:t>
          </a:r>
          <a:r>
            <a:rPr lang="zh-TW" sz="2000" b="1" kern="1200" dirty="0"/>
            <a:t> </a:t>
          </a:r>
          <a:endParaRPr lang="en-ZA" sz="2000" b="1" kern="1200" dirty="0"/>
        </a:p>
      </dsp:txBody>
      <dsp:txXfrm>
        <a:off x="599977" y="33705"/>
        <a:ext cx="4917754" cy="915300"/>
      </dsp:txXfrm>
    </dsp:sp>
    <dsp:sp modelId="{BE9DC92F-ED10-4D6C-B52F-D27D1ABCB82D}">
      <dsp:nvSpPr>
        <dsp:cNvPr id="0" name=""/>
        <dsp:cNvSpPr/>
      </dsp:nvSpPr>
      <dsp:spPr>
        <a:xfrm rot="5400000">
          <a:off x="2876557" y="1001788"/>
          <a:ext cx="364594" cy="43751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rot="-5400000">
        <a:off x="2927601" y="1038247"/>
        <a:ext cx="262507" cy="255216"/>
      </dsp:txXfrm>
    </dsp:sp>
    <dsp:sp modelId="{7CCB741E-8F03-4AFC-86FF-D34362453935}">
      <dsp:nvSpPr>
        <dsp:cNvPr id="0" name=""/>
        <dsp:cNvSpPr/>
      </dsp:nvSpPr>
      <dsp:spPr>
        <a:xfrm>
          <a:off x="1114348" y="1463608"/>
          <a:ext cx="3889011" cy="97225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Precise documentation and reporting on each point</a:t>
          </a:r>
        </a:p>
      </dsp:txBody>
      <dsp:txXfrm>
        <a:off x="1142824" y="1492084"/>
        <a:ext cx="3832059" cy="915300"/>
      </dsp:txXfrm>
    </dsp:sp>
    <dsp:sp modelId="{844D9754-795A-4B88-9616-95990C41964C}">
      <dsp:nvSpPr>
        <dsp:cNvPr id="0" name=""/>
        <dsp:cNvSpPr/>
      </dsp:nvSpPr>
      <dsp:spPr>
        <a:xfrm rot="5400000">
          <a:off x="2876557" y="2460168"/>
          <a:ext cx="364594" cy="437513"/>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rot="-5400000">
        <a:off x="2927601" y="2496627"/>
        <a:ext cx="262507" cy="255216"/>
      </dsp:txXfrm>
    </dsp:sp>
    <dsp:sp modelId="{729EC6B0-D1F7-4474-93AA-3D659A5D97F0}">
      <dsp:nvSpPr>
        <dsp:cNvPr id="0" name=""/>
        <dsp:cNvSpPr/>
      </dsp:nvSpPr>
      <dsp:spPr>
        <a:xfrm>
          <a:off x="1114348" y="2921988"/>
          <a:ext cx="3889011" cy="97225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User</a:t>
          </a:r>
          <a:r>
            <a:rPr lang="en-ZA" sz="2000" b="1" kern="1200" baseline="0" dirty="0"/>
            <a:t> friendly software with practical application  functions.</a:t>
          </a:r>
          <a:endParaRPr lang="en-ZA" sz="2000" b="1" kern="1200" dirty="0"/>
        </a:p>
      </dsp:txBody>
      <dsp:txXfrm>
        <a:off x="1142824" y="2950464"/>
        <a:ext cx="3832059" cy="915300"/>
      </dsp:txXfrm>
    </dsp:sp>
    <dsp:sp modelId="{E99286ED-6E76-4974-84A3-5F5F198C72CC}">
      <dsp:nvSpPr>
        <dsp:cNvPr id="0" name=""/>
        <dsp:cNvSpPr/>
      </dsp:nvSpPr>
      <dsp:spPr>
        <a:xfrm rot="5400000">
          <a:off x="2876557" y="3918547"/>
          <a:ext cx="364594" cy="437513"/>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rot="-5400000">
        <a:off x="2927601" y="3955006"/>
        <a:ext cx="262507" cy="255216"/>
      </dsp:txXfrm>
    </dsp:sp>
    <dsp:sp modelId="{7849FA68-24EC-4323-BD3A-F3E606227EF5}">
      <dsp:nvSpPr>
        <dsp:cNvPr id="0" name=""/>
        <dsp:cNvSpPr/>
      </dsp:nvSpPr>
      <dsp:spPr>
        <a:xfrm>
          <a:off x="1114348" y="4380367"/>
          <a:ext cx="3889011" cy="97225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ZA" sz="2000" b="1" kern="1200" dirty="0"/>
            <a:t>Simplify bearing lubrication program and permit drastic cuts in maintenance costs.</a:t>
          </a:r>
        </a:p>
      </dsp:txBody>
      <dsp:txXfrm>
        <a:off x="1142824" y="4408843"/>
        <a:ext cx="3832059" cy="9153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A99D8-D64A-4C5A-A5B2-D8B13EF76A59}">
      <dsp:nvSpPr>
        <dsp:cNvPr id="0" name=""/>
        <dsp:cNvSpPr/>
      </dsp:nvSpPr>
      <dsp:spPr>
        <a:xfrm>
          <a:off x="437840" y="607102"/>
          <a:ext cx="3618163" cy="3618163"/>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b="1" kern="1200" dirty="0"/>
            <a:t>Service</a:t>
          </a:r>
          <a:endParaRPr lang="en-ZA" sz="2200" kern="1200" dirty="0"/>
        </a:p>
      </dsp:txBody>
      <dsp:txXfrm>
        <a:off x="2405002" y="1274739"/>
        <a:ext cx="1227591" cy="1206054"/>
      </dsp:txXfrm>
    </dsp:sp>
    <dsp:sp modelId="{CED1375E-095C-427C-A687-01214D0FCDBD}">
      <dsp:nvSpPr>
        <dsp:cNvPr id="0" name=""/>
        <dsp:cNvSpPr/>
      </dsp:nvSpPr>
      <dsp:spPr>
        <a:xfrm>
          <a:off x="251333" y="714785"/>
          <a:ext cx="3618163" cy="3618163"/>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b="1" kern="1200" dirty="0"/>
            <a:t>System</a:t>
          </a:r>
          <a:endParaRPr lang="en-ZA" sz="2200" kern="1200" dirty="0"/>
        </a:p>
      </dsp:txBody>
      <dsp:txXfrm>
        <a:off x="1242020" y="2997674"/>
        <a:ext cx="1636788" cy="1119907"/>
      </dsp:txXfrm>
    </dsp:sp>
    <dsp:sp modelId="{BF4BEFAF-45AD-4DA0-ABB6-0902DBC4039E}">
      <dsp:nvSpPr>
        <dsp:cNvPr id="0" name=""/>
        <dsp:cNvSpPr/>
      </dsp:nvSpPr>
      <dsp:spPr>
        <a:xfrm>
          <a:off x="251333" y="714785"/>
          <a:ext cx="3618163" cy="3618163"/>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b="1" kern="1200" dirty="0"/>
            <a:t>Software</a:t>
          </a:r>
          <a:endParaRPr lang="en-ZA" sz="2200" kern="1200" dirty="0"/>
        </a:p>
      </dsp:txBody>
      <dsp:txXfrm>
        <a:off x="638993" y="1425496"/>
        <a:ext cx="1227591" cy="12060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E7DEB-ABF7-4B33-9C37-C3816FD865AD}">
      <dsp:nvSpPr>
        <dsp:cNvPr id="0" name=""/>
        <dsp:cNvSpPr/>
      </dsp:nvSpPr>
      <dsp:spPr>
        <a:xfrm>
          <a:off x="870913" y="2092"/>
          <a:ext cx="1401412" cy="77856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ZA" sz="2000" b="1" kern="1200" dirty="0"/>
            <a:t>BEARINGS,</a:t>
          </a:r>
          <a:endParaRPr lang="en-ZA" sz="2000" kern="1200" dirty="0"/>
        </a:p>
      </dsp:txBody>
      <dsp:txXfrm>
        <a:off x="893716" y="24895"/>
        <a:ext cx="1355806" cy="732956"/>
      </dsp:txXfrm>
    </dsp:sp>
    <dsp:sp modelId="{107AD34D-46FD-4B40-9319-D100324C6ED6}">
      <dsp:nvSpPr>
        <dsp:cNvPr id="0" name=""/>
        <dsp:cNvSpPr/>
      </dsp:nvSpPr>
      <dsp:spPr>
        <a:xfrm rot="5400000">
          <a:off x="1425639" y="800119"/>
          <a:ext cx="291960" cy="35035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rot="-5400000">
        <a:off x="1466514" y="829315"/>
        <a:ext cx="210211" cy="204372"/>
      </dsp:txXfrm>
    </dsp:sp>
    <dsp:sp modelId="{47D6BADE-4AE9-459A-8119-E8F87CC0487A}">
      <dsp:nvSpPr>
        <dsp:cNvPr id="0" name=""/>
        <dsp:cNvSpPr/>
      </dsp:nvSpPr>
      <dsp:spPr>
        <a:xfrm>
          <a:off x="870913" y="1169936"/>
          <a:ext cx="1401412" cy="77856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ZA" sz="2000" b="1" kern="1200" dirty="0"/>
            <a:t>SLIDING GUIDES, </a:t>
          </a:r>
          <a:endParaRPr lang="en-ZA" sz="2000" kern="1200" dirty="0"/>
        </a:p>
      </dsp:txBody>
      <dsp:txXfrm>
        <a:off x="893716" y="1192739"/>
        <a:ext cx="1355806" cy="732956"/>
      </dsp:txXfrm>
    </dsp:sp>
    <dsp:sp modelId="{A3A0C2F5-7A1A-4EDC-B3D6-7B6921B38AC5}">
      <dsp:nvSpPr>
        <dsp:cNvPr id="0" name=""/>
        <dsp:cNvSpPr/>
      </dsp:nvSpPr>
      <dsp:spPr>
        <a:xfrm rot="5400000">
          <a:off x="1425639" y="1967963"/>
          <a:ext cx="291960" cy="350353"/>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rot="-5400000">
        <a:off x="1466514" y="1997159"/>
        <a:ext cx="210211" cy="204372"/>
      </dsp:txXfrm>
    </dsp:sp>
    <dsp:sp modelId="{AEC33EFF-055C-4CA9-986C-851B7EFE3090}">
      <dsp:nvSpPr>
        <dsp:cNvPr id="0" name=""/>
        <dsp:cNvSpPr/>
      </dsp:nvSpPr>
      <dsp:spPr>
        <a:xfrm>
          <a:off x="870913" y="2337780"/>
          <a:ext cx="1401412" cy="77856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ZA" sz="2000" b="1" kern="1200" dirty="0"/>
            <a:t>CHAINS</a:t>
          </a:r>
          <a:endParaRPr lang="en-ZA" sz="2000" kern="1200" dirty="0"/>
        </a:p>
      </dsp:txBody>
      <dsp:txXfrm>
        <a:off x="893716" y="2360583"/>
        <a:ext cx="1355806" cy="732956"/>
      </dsp:txXfrm>
    </dsp:sp>
    <dsp:sp modelId="{2AF4D954-6974-4F20-B16A-CF9E1061B31F}">
      <dsp:nvSpPr>
        <dsp:cNvPr id="0" name=""/>
        <dsp:cNvSpPr/>
      </dsp:nvSpPr>
      <dsp:spPr>
        <a:xfrm rot="5400000">
          <a:off x="1425639" y="3135807"/>
          <a:ext cx="291960" cy="350353"/>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rot="-5400000">
        <a:off x="1466514" y="3165003"/>
        <a:ext cx="210211" cy="204372"/>
      </dsp:txXfrm>
    </dsp:sp>
    <dsp:sp modelId="{B0FFC88A-B874-4114-97EF-85BDAA881045}">
      <dsp:nvSpPr>
        <dsp:cNvPr id="0" name=""/>
        <dsp:cNvSpPr/>
      </dsp:nvSpPr>
      <dsp:spPr>
        <a:xfrm>
          <a:off x="870913" y="3505624"/>
          <a:ext cx="1401412" cy="7785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ZA" sz="2000" b="1" kern="1200" dirty="0"/>
            <a:t>OPEN GEARS</a:t>
          </a:r>
        </a:p>
      </dsp:txBody>
      <dsp:txXfrm>
        <a:off x="893716" y="3528427"/>
        <a:ext cx="1355806" cy="7329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6B6B8-0E09-4E0E-A458-2ECA8093F853}">
      <dsp:nvSpPr>
        <dsp:cNvPr id="0" name=""/>
        <dsp:cNvSpPr/>
      </dsp:nvSpPr>
      <dsp:spPr>
        <a:xfrm>
          <a:off x="1072"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MOST ADVANCED</a:t>
          </a:r>
          <a:endParaRPr lang="en-ZA" sz="800" kern="1200" dirty="0"/>
        </a:p>
      </dsp:txBody>
      <dsp:txXfrm>
        <a:off x="176766" y="288641"/>
        <a:ext cx="527082" cy="351387"/>
      </dsp:txXfrm>
    </dsp:sp>
    <dsp:sp modelId="{81922C14-7C93-4BC8-8767-C1437A523D1D}">
      <dsp:nvSpPr>
        <dsp:cNvPr id="0" name=""/>
        <dsp:cNvSpPr/>
      </dsp:nvSpPr>
      <dsp:spPr>
        <a:xfrm>
          <a:off x="791695"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FLEXIBLE</a:t>
          </a:r>
        </a:p>
      </dsp:txBody>
      <dsp:txXfrm>
        <a:off x="967389" y="288641"/>
        <a:ext cx="527082" cy="351387"/>
      </dsp:txXfrm>
    </dsp:sp>
    <dsp:sp modelId="{52192E7B-A7D5-4C3A-8659-E90BA9B6AFCD}">
      <dsp:nvSpPr>
        <dsp:cNvPr id="0" name=""/>
        <dsp:cNvSpPr/>
      </dsp:nvSpPr>
      <dsp:spPr>
        <a:xfrm>
          <a:off x="1582318"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SAFE</a:t>
          </a:r>
        </a:p>
      </dsp:txBody>
      <dsp:txXfrm>
        <a:off x="1758012" y="288641"/>
        <a:ext cx="527082" cy="351387"/>
      </dsp:txXfrm>
    </dsp:sp>
    <dsp:sp modelId="{EFDABA83-B507-48F3-9A73-76DDB3EB36D3}">
      <dsp:nvSpPr>
        <dsp:cNvPr id="0" name=""/>
        <dsp:cNvSpPr/>
      </dsp:nvSpPr>
      <dsp:spPr>
        <a:xfrm>
          <a:off x="2372940"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CLEAN</a:t>
          </a:r>
          <a:endParaRPr lang="en-ZA" sz="800" kern="1200" dirty="0"/>
        </a:p>
      </dsp:txBody>
      <dsp:txXfrm>
        <a:off x="2548634" y="288641"/>
        <a:ext cx="527082" cy="351387"/>
      </dsp:txXfrm>
    </dsp:sp>
    <dsp:sp modelId="{E28FD537-D77C-406A-9617-8D023DB1847F}">
      <dsp:nvSpPr>
        <dsp:cNvPr id="0" name=""/>
        <dsp:cNvSpPr/>
      </dsp:nvSpPr>
      <dsp:spPr>
        <a:xfrm>
          <a:off x="3163563"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LONG-LASTING</a:t>
          </a:r>
          <a:endParaRPr lang="en-ZA" sz="800" kern="1200" dirty="0"/>
        </a:p>
      </dsp:txBody>
      <dsp:txXfrm>
        <a:off x="3339257" y="288641"/>
        <a:ext cx="527082" cy="351387"/>
      </dsp:txXfrm>
    </dsp:sp>
    <dsp:sp modelId="{0E6B89C7-9771-4785-AF1D-F43FB1DC2842}">
      <dsp:nvSpPr>
        <dsp:cNvPr id="0" name=""/>
        <dsp:cNvSpPr/>
      </dsp:nvSpPr>
      <dsp:spPr>
        <a:xfrm>
          <a:off x="3954186"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DYNAMIC</a:t>
          </a:r>
        </a:p>
      </dsp:txBody>
      <dsp:txXfrm>
        <a:off x="4129880" y="288641"/>
        <a:ext cx="527082" cy="351387"/>
      </dsp:txXfrm>
    </dsp:sp>
    <dsp:sp modelId="{1C858CCB-678B-4542-898D-76C3938B9FBF}">
      <dsp:nvSpPr>
        <dsp:cNvPr id="0" name=""/>
        <dsp:cNvSpPr/>
      </dsp:nvSpPr>
      <dsp:spPr>
        <a:xfrm>
          <a:off x="4744808"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RELIABLE</a:t>
          </a:r>
        </a:p>
      </dsp:txBody>
      <dsp:txXfrm>
        <a:off x="4920502" y="288641"/>
        <a:ext cx="527082" cy="351387"/>
      </dsp:txXfrm>
    </dsp:sp>
    <dsp:sp modelId="{9B76D422-A990-41EF-8E3A-4ED9637645CF}">
      <dsp:nvSpPr>
        <dsp:cNvPr id="0" name=""/>
        <dsp:cNvSpPr/>
      </dsp:nvSpPr>
      <dsp:spPr>
        <a:xfrm>
          <a:off x="5535431"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HEAVY-DUTY</a:t>
          </a:r>
        </a:p>
      </dsp:txBody>
      <dsp:txXfrm>
        <a:off x="5711125" y="288641"/>
        <a:ext cx="527082" cy="351387"/>
      </dsp:txXfrm>
    </dsp:sp>
    <dsp:sp modelId="{8C5608BF-E39F-48A8-AFBE-DC3C97AA387C}">
      <dsp:nvSpPr>
        <dsp:cNvPr id="0" name=""/>
        <dsp:cNvSpPr/>
      </dsp:nvSpPr>
      <dsp:spPr>
        <a:xfrm>
          <a:off x="6326054"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RUGGED</a:t>
          </a:r>
        </a:p>
      </dsp:txBody>
      <dsp:txXfrm>
        <a:off x="6501748" y="288641"/>
        <a:ext cx="527082" cy="351387"/>
      </dsp:txXfrm>
    </dsp:sp>
    <dsp:sp modelId="{E3DC7B76-18FA-40B1-9E70-68822524A139}">
      <dsp:nvSpPr>
        <dsp:cNvPr id="0" name=""/>
        <dsp:cNvSpPr/>
      </dsp:nvSpPr>
      <dsp:spPr>
        <a:xfrm>
          <a:off x="7116677"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POWERFUL</a:t>
          </a:r>
        </a:p>
      </dsp:txBody>
      <dsp:txXfrm>
        <a:off x="7292371" y="288641"/>
        <a:ext cx="527082" cy="351387"/>
      </dsp:txXfrm>
    </dsp:sp>
    <dsp:sp modelId="{6B2AB9B4-08FB-4BFB-816C-370E89785766}">
      <dsp:nvSpPr>
        <dsp:cNvPr id="0" name=""/>
        <dsp:cNvSpPr/>
      </dsp:nvSpPr>
      <dsp:spPr>
        <a:xfrm>
          <a:off x="7907299" y="288641"/>
          <a:ext cx="878469" cy="35138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ZA" sz="800" b="1" kern="1200" dirty="0"/>
            <a:t>RESISTANT</a:t>
          </a:r>
        </a:p>
      </dsp:txBody>
      <dsp:txXfrm>
        <a:off x="8082993" y="288641"/>
        <a:ext cx="527082" cy="3513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A1320-550F-49C3-A6AF-7AAEB50D9AA4}">
      <dsp:nvSpPr>
        <dsp:cNvPr id="0" name=""/>
        <dsp:cNvSpPr/>
      </dsp:nvSpPr>
      <dsp:spPr>
        <a:xfrm>
          <a:off x="0" y="2172756"/>
          <a:ext cx="1330039" cy="79802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ZA" sz="2200" b="1" kern="1200" dirty="0"/>
            <a:t>CRUSHER</a:t>
          </a:r>
        </a:p>
      </dsp:txBody>
      <dsp:txXfrm>
        <a:off x="23373" y="2196129"/>
        <a:ext cx="1283293" cy="751277"/>
      </dsp:txXfrm>
    </dsp:sp>
    <dsp:sp modelId="{E30582A2-207A-4B31-B23A-3FF969AFEDF9}">
      <dsp:nvSpPr>
        <dsp:cNvPr id="0" name=""/>
        <dsp:cNvSpPr/>
      </dsp:nvSpPr>
      <dsp:spPr>
        <a:xfrm>
          <a:off x="1464116" y="2406843"/>
          <a:ext cx="284242" cy="32984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1464116" y="2472813"/>
        <a:ext cx="198969" cy="197909"/>
      </dsp:txXfrm>
    </dsp:sp>
    <dsp:sp modelId="{1DB5CD2F-FC44-41B2-BEC6-67837FBD5634}">
      <dsp:nvSpPr>
        <dsp:cNvPr id="0" name=""/>
        <dsp:cNvSpPr/>
      </dsp:nvSpPr>
      <dsp:spPr>
        <a:xfrm>
          <a:off x="1866345" y="2172756"/>
          <a:ext cx="1330039" cy="7980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ZA" sz="2200" b="1" kern="1200" dirty="0"/>
            <a:t>BLOWER</a:t>
          </a:r>
        </a:p>
      </dsp:txBody>
      <dsp:txXfrm>
        <a:off x="1889718" y="2196129"/>
        <a:ext cx="1283293" cy="751277"/>
      </dsp:txXfrm>
    </dsp:sp>
    <dsp:sp modelId="{7D581F9A-D342-4818-84CC-D81F37D04047}">
      <dsp:nvSpPr>
        <dsp:cNvPr id="0" name=""/>
        <dsp:cNvSpPr/>
      </dsp:nvSpPr>
      <dsp:spPr>
        <a:xfrm>
          <a:off x="3332803" y="2406843"/>
          <a:ext cx="289206" cy="32984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3332803" y="2472813"/>
        <a:ext cx="202444" cy="197909"/>
      </dsp:txXfrm>
    </dsp:sp>
    <dsp:sp modelId="{63AD3262-DFE2-4579-875B-896ED2EF80E7}">
      <dsp:nvSpPr>
        <dsp:cNvPr id="0" name=""/>
        <dsp:cNvSpPr/>
      </dsp:nvSpPr>
      <dsp:spPr>
        <a:xfrm>
          <a:off x="3742058" y="2172756"/>
          <a:ext cx="1330039" cy="79802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ZA" sz="2200" b="1" kern="1200" dirty="0"/>
            <a:t>PUMPS</a:t>
          </a:r>
        </a:p>
      </dsp:txBody>
      <dsp:txXfrm>
        <a:off x="3765431" y="2196129"/>
        <a:ext cx="1283293" cy="751277"/>
      </dsp:txXfrm>
    </dsp:sp>
    <dsp:sp modelId="{BC3E62B8-FC61-4F66-B2A3-4A6E5087CFB9}">
      <dsp:nvSpPr>
        <dsp:cNvPr id="0" name=""/>
        <dsp:cNvSpPr/>
      </dsp:nvSpPr>
      <dsp:spPr>
        <a:xfrm>
          <a:off x="5201687" y="2406843"/>
          <a:ext cx="274730" cy="32984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5201687" y="2472813"/>
        <a:ext cx="192311" cy="197909"/>
      </dsp:txXfrm>
    </dsp:sp>
    <dsp:sp modelId="{20EE42DF-2278-47B4-AE80-7F2F67BA1346}">
      <dsp:nvSpPr>
        <dsp:cNvPr id="0" name=""/>
        <dsp:cNvSpPr/>
      </dsp:nvSpPr>
      <dsp:spPr>
        <a:xfrm>
          <a:off x="5590456" y="2172756"/>
          <a:ext cx="1330039" cy="7980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ZA" sz="2200" b="1" kern="1200" dirty="0"/>
            <a:t>SCREEN</a:t>
          </a:r>
        </a:p>
      </dsp:txBody>
      <dsp:txXfrm>
        <a:off x="5613829" y="2196129"/>
        <a:ext cx="1283293" cy="751277"/>
      </dsp:txXfrm>
    </dsp:sp>
    <dsp:sp modelId="{04144500-775B-4437-913F-A8342DFD8F45}">
      <dsp:nvSpPr>
        <dsp:cNvPr id="0" name=""/>
        <dsp:cNvSpPr/>
      </dsp:nvSpPr>
      <dsp:spPr>
        <a:xfrm>
          <a:off x="7053500" y="2406843"/>
          <a:ext cx="281968" cy="32984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ZA" sz="1400" kern="1200"/>
        </a:p>
      </dsp:txBody>
      <dsp:txXfrm>
        <a:off x="7053500" y="2472813"/>
        <a:ext cx="197378" cy="197909"/>
      </dsp:txXfrm>
    </dsp:sp>
    <dsp:sp modelId="{2CAEF736-5E73-4541-8621-5CF82FD4922F}">
      <dsp:nvSpPr>
        <dsp:cNvPr id="0" name=""/>
        <dsp:cNvSpPr/>
      </dsp:nvSpPr>
      <dsp:spPr>
        <a:xfrm>
          <a:off x="7452511" y="2172756"/>
          <a:ext cx="1330039" cy="7980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ZA" sz="2200" b="1" kern="1200" dirty="0"/>
            <a:t>FANS</a:t>
          </a:r>
        </a:p>
      </dsp:txBody>
      <dsp:txXfrm>
        <a:off x="7475884" y="2196129"/>
        <a:ext cx="1283293" cy="7512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2CE69-879E-4B75-90C4-0A23045BED7A}">
      <dsp:nvSpPr>
        <dsp:cNvPr id="0" name=""/>
        <dsp:cNvSpPr/>
      </dsp:nvSpPr>
      <dsp:spPr>
        <a:xfrm>
          <a:off x="2581073" y="1918"/>
          <a:ext cx="1910215" cy="7136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ZA" sz="2100" b="1" kern="1200" dirty="0"/>
            <a:t>E-MOTORS, </a:t>
          </a:r>
          <a:endParaRPr lang="en-ZA" sz="2100" kern="1200" dirty="0"/>
        </a:p>
      </dsp:txBody>
      <dsp:txXfrm>
        <a:off x="2601976" y="22821"/>
        <a:ext cx="1868409" cy="671876"/>
      </dsp:txXfrm>
    </dsp:sp>
    <dsp:sp modelId="{C4117016-EC1C-4288-8984-C47B70C2342F}">
      <dsp:nvSpPr>
        <dsp:cNvPr id="0" name=""/>
        <dsp:cNvSpPr/>
      </dsp:nvSpPr>
      <dsp:spPr>
        <a:xfrm rot="5400000">
          <a:off x="3402365" y="733442"/>
          <a:ext cx="267630" cy="32115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5400000">
        <a:off x="3439833" y="760206"/>
        <a:ext cx="192695" cy="187341"/>
      </dsp:txXfrm>
    </dsp:sp>
    <dsp:sp modelId="{6DDD4EAB-8CFD-4279-83F4-69D9221C3E3E}">
      <dsp:nvSpPr>
        <dsp:cNvPr id="0" name=""/>
        <dsp:cNvSpPr/>
      </dsp:nvSpPr>
      <dsp:spPr>
        <a:xfrm>
          <a:off x="2581073" y="1072442"/>
          <a:ext cx="1910215" cy="71368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ZA" sz="2100" b="1" kern="1200" dirty="0"/>
            <a:t>HAMMER MILL</a:t>
          </a:r>
          <a:endParaRPr lang="en-ZA" sz="2100" kern="1200" dirty="0"/>
        </a:p>
      </dsp:txBody>
      <dsp:txXfrm>
        <a:off x="2601976" y="1093345"/>
        <a:ext cx="1868409" cy="671876"/>
      </dsp:txXfrm>
    </dsp:sp>
    <dsp:sp modelId="{78CFC6B6-C23E-4FD3-8BF8-BEB08E0BF518}">
      <dsp:nvSpPr>
        <dsp:cNvPr id="0" name=""/>
        <dsp:cNvSpPr/>
      </dsp:nvSpPr>
      <dsp:spPr>
        <a:xfrm rot="5400000">
          <a:off x="3402365" y="1803966"/>
          <a:ext cx="267630" cy="32115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5400000">
        <a:off x="3439833" y="1830730"/>
        <a:ext cx="192695" cy="187341"/>
      </dsp:txXfrm>
    </dsp:sp>
    <dsp:sp modelId="{0951F554-AECA-4DA0-A188-23CECA6DC25D}">
      <dsp:nvSpPr>
        <dsp:cNvPr id="0" name=""/>
        <dsp:cNvSpPr/>
      </dsp:nvSpPr>
      <dsp:spPr>
        <a:xfrm>
          <a:off x="2581073" y="2142965"/>
          <a:ext cx="1910215" cy="71368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ZA" sz="2100" b="1" kern="1200" dirty="0"/>
            <a:t>COMPRESSORS</a:t>
          </a:r>
          <a:endParaRPr lang="en-ZA" sz="2100" kern="1200" dirty="0"/>
        </a:p>
      </dsp:txBody>
      <dsp:txXfrm>
        <a:off x="2601976" y="2163868"/>
        <a:ext cx="1868409" cy="671876"/>
      </dsp:txXfrm>
    </dsp:sp>
    <dsp:sp modelId="{575131C9-5C14-4B75-BA42-382D67309D0E}">
      <dsp:nvSpPr>
        <dsp:cNvPr id="0" name=""/>
        <dsp:cNvSpPr/>
      </dsp:nvSpPr>
      <dsp:spPr>
        <a:xfrm rot="5504250">
          <a:off x="3386067" y="2874490"/>
          <a:ext cx="267753" cy="32115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5400000">
        <a:off x="3424814" y="2901210"/>
        <a:ext cx="192695" cy="187427"/>
      </dsp:txXfrm>
    </dsp:sp>
    <dsp:sp modelId="{820DA4A2-80F2-4871-B813-3F564FF02750}">
      <dsp:nvSpPr>
        <dsp:cNvPr id="0" name=""/>
        <dsp:cNvSpPr/>
      </dsp:nvSpPr>
      <dsp:spPr>
        <a:xfrm>
          <a:off x="2548599" y="3213489"/>
          <a:ext cx="1910215" cy="71368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ZA" sz="2100" b="1" kern="1200" dirty="0"/>
            <a:t>CONVEYORS</a:t>
          </a:r>
          <a:endParaRPr lang="en-ZA" sz="2100" kern="1200" dirty="0"/>
        </a:p>
      </dsp:txBody>
      <dsp:txXfrm>
        <a:off x="2569502" y="3234392"/>
        <a:ext cx="1868409" cy="6718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7C05-0B72-44B4-90F4-C3CA236F4966}">
      <dsp:nvSpPr>
        <dsp:cNvPr id="0" name=""/>
        <dsp:cNvSpPr/>
      </dsp:nvSpPr>
      <dsp:spPr>
        <a:xfrm>
          <a:off x="0" y="0"/>
          <a:ext cx="4072030"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AUTOMOTIVE</a:t>
          </a:r>
        </a:p>
      </dsp:txBody>
      <dsp:txXfrm>
        <a:off x="909591" y="0"/>
        <a:ext cx="3162438" cy="951855"/>
      </dsp:txXfrm>
    </dsp:sp>
    <dsp:sp modelId="{C7A156E4-D532-4617-8236-140D5A1C3D6F}">
      <dsp:nvSpPr>
        <dsp:cNvPr id="0" name=""/>
        <dsp:cNvSpPr/>
      </dsp:nvSpPr>
      <dsp:spPr>
        <a:xfrm>
          <a:off x="95185" y="95185"/>
          <a:ext cx="814406" cy="76148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93DBB62-5A04-45DA-A20A-2BC44C1B8468}">
      <dsp:nvSpPr>
        <dsp:cNvPr id="0" name=""/>
        <dsp:cNvSpPr/>
      </dsp:nvSpPr>
      <dsp:spPr>
        <a:xfrm>
          <a:off x="0" y="1047041"/>
          <a:ext cx="4072030"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POWER GENERATION</a:t>
          </a:r>
        </a:p>
      </dsp:txBody>
      <dsp:txXfrm>
        <a:off x="909591" y="1047041"/>
        <a:ext cx="3162438" cy="951855"/>
      </dsp:txXfrm>
    </dsp:sp>
    <dsp:sp modelId="{3E1DC398-4DE3-4EDF-B67A-3F8C854E0D06}">
      <dsp:nvSpPr>
        <dsp:cNvPr id="0" name=""/>
        <dsp:cNvSpPr/>
      </dsp:nvSpPr>
      <dsp:spPr>
        <a:xfrm>
          <a:off x="95185" y="1142226"/>
          <a:ext cx="814406" cy="761484"/>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E3D5F1-0E77-4C05-8067-15009E789BBA}">
      <dsp:nvSpPr>
        <dsp:cNvPr id="0" name=""/>
        <dsp:cNvSpPr/>
      </dsp:nvSpPr>
      <dsp:spPr>
        <a:xfrm>
          <a:off x="0" y="2094082"/>
          <a:ext cx="4072030"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STEEL / IRON</a:t>
          </a:r>
        </a:p>
      </dsp:txBody>
      <dsp:txXfrm>
        <a:off x="909591" y="2094082"/>
        <a:ext cx="3162438" cy="951855"/>
      </dsp:txXfrm>
    </dsp:sp>
    <dsp:sp modelId="{9D4283D8-5D3C-4853-B288-614EF0BC4F57}">
      <dsp:nvSpPr>
        <dsp:cNvPr id="0" name=""/>
        <dsp:cNvSpPr/>
      </dsp:nvSpPr>
      <dsp:spPr>
        <a:xfrm>
          <a:off x="95185" y="2189267"/>
          <a:ext cx="814406" cy="761484"/>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94C101-DD32-4C60-A7AD-4FD9D920AB0F}">
      <dsp:nvSpPr>
        <dsp:cNvPr id="0" name=""/>
        <dsp:cNvSpPr/>
      </dsp:nvSpPr>
      <dsp:spPr>
        <a:xfrm>
          <a:off x="0" y="3141123"/>
          <a:ext cx="4072030"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MINING</a:t>
          </a:r>
        </a:p>
      </dsp:txBody>
      <dsp:txXfrm>
        <a:off x="909591" y="3141123"/>
        <a:ext cx="3162438" cy="951855"/>
      </dsp:txXfrm>
    </dsp:sp>
    <dsp:sp modelId="{2EACC761-1FF3-4C24-BEA6-371B26343B7F}">
      <dsp:nvSpPr>
        <dsp:cNvPr id="0" name=""/>
        <dsp:cNvSpPr/>
      </dsp:nvSpPr>
      <dsp:spPr>
        <a:xfrm>
          <a:off x="95185" y="3236308"/>
          <a:ext cx="814406" cy="761484"/>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AFB5E6-0AC7-4B41-BB49-11482E33725E}">
      <dsp:nvSpPr>
        <dsp:cNvPr id="0" name=""/>
        <dsp:cNvSpPr/>
      </dsp:nvSpPr>
      <dsp:spPr>
        <a:xfrm>
          <a:off x="0" y="4188164"/>
          <a:ext cx="4072030"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WATERWORKS / SEWAGE</a:t>
          </a:r>
        </a:p>
      </dsp:txBody>
      <dsp:txXfrm>
        <a:off x="909591" y="4188164"/>
        <a:ext cx="3162438" cy="951855"/>
      </dsp:txXfrm>
    </dsp:sp>
    <dsp:sp modelId="{9EA98DEF-B09B-45FE-9204-C48A0082B3F4}">
      <dsp:nvSpPr>
        <dsp:cNvPr id="0" name=""/>
        <dsp:cNvSpPr/>
      </dsp:nvSpPr>
      <dsp:spPr>
        <a:xfrm>
          <a:off x="95185" y="4283349"/>
          <a:ext cx="814406" cy="761484"/>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D8DE-B2E1-4A0C-85B8-EE9C010A9298}">
      <dsp:nvSpPr>
        <dsp:cNvPr id="0" name=""/>
        <dsp:cNvSpPr/>
      </dsp:nvSpPr>
      <dsp:spPr>
        <a:xfrm>
          <a:off x="425582" y="0"/>
          <a:ext cx="4823269" cy="5667378"/>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C1DC27A-AD94-4A80-B97B-D0DD1055DA7C}">
      <dsp:nvSpPr>
        <dsp:cNvPr id="0" name=""/>
        <dsp:cNvSpPr/>
      </dsp:nvSpPr>
      <dsp:spPr>
        <a:xfrm>
          <a:off x="2839" y="1700213"/>
          <a:ext cx="1365965" cy="226695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rPr>
            <a:t>Eliminate manual recording mistakes</a:t>
          </a:r>
        </a:p>
      </dsp:txBody>
      <dsp:txXfrm>
        <a:off x="69520" y="1766894"/>
        <a:ext cx="1232603" cy="2133589"/>
      </dsp:txXfrm>
    </dsp:sp>
    <dsp:sp modelId="{04A33533-325D-4F36-886B-051FFE6D8C36}">
      <dsp:nvSpPr>
        <dsp:cNvPr id="0" name=""/>
        <dsp:cNvSpPr/>
      </dsp:nvSpPr>
      <dsp:spPr>
        <a:xfrm>
          <a:off x="1437103" y="1700213"/>
          <a:ext cx="1365965" cy="22669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rPr>
            <a:t>Giving you up-to-date bearing lubrication information</a:t>
          </a:r>
        </a:p>
      </dsp:txBody>
      <dsp:txXfrm>
        <a:off x="1503784" y="1766894"/>
        <a:ext cx="1232603" cy="2133589"/>
      </dsp:txXfrm>
    </dsp:sp>
    <dsp:sp modelId="{CA18A2BE-1E0F-4AAE-84DE-E792F013624F}">
      <dsp:nvSpPr>
        <dsp:cNvPr id="0" name=""/>
        <dsp:cNvSpPr/>
      </dsp:nvSpPr>
      <dsp:spPr>
        <a:xfrm>
          <a:off x="2871366" y="1700213"/>
          <a:ext cx="1365965" cy="226695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Track specific </a:t>
          </a:r>
          <a:r>
            <a:rPr lang="en-US" sz="1600" b="1" i="1" kern="1200" dirty="0">
              <a:solidFill>
                <a:schemeClr val="tx1"/>
              </a:solidFill>
            </a:rPr>
            <a:t>Grease Feed Rate</a:t>
          </a:r>
          <a:r>
            <a:rPr lang="en-US" sz="1600" b="1" kern="1200" dirty="0">
              <a:solidFill>
                <a:schemeClr val="tx1"/>
              </a:solidFill>
            </a:rPr>
            <a:t> in each single lube-point on site.</a:t>
          </a:r>
        </a:p>
      </dsp:txBody>
      <dsp:txXfrm>
        <a:off x="2938047" y="1766894"/>
        <a:ext cx="1232603" cy="2133589"/>
      </dsp:txXfrm>
    </dsp:sp>
    <dsp:sp modelId="{4451FD43-DCF4-4DED-8077-3AAFEB1F73CC}">
      <dsp:nvSpPr>
        <dsp:cNvPr id="0" name=""/>
        <dsp:cNvSpPr/>
      </dsp:nvSpPr>
      <dsp:spPr>
        <a:xfrm>
          <a:off x="4305629" y="1700213"/>
          <a:ext cx="1365965" cy="226695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b="1" kern="1200">
              <a:solidFill>
                <a:schemeClr val="tx1"/>
              </a:solidFill>
            </a:rPr>
            <a:t>Easylube</a:t>
          </a:r>
          <a:r>
            <a:rPr lang="en-ZA" sz="1600" b="1" kern="1200" baseline="30000">
              <a:solidFill>
                <a:schemeClr val="tx1"/>
              </a:solidFill>
            </a:rPr>
            <a:t>®</a:t>
          </a:r>
          <a:r>
            <a:rPr lang="en-ZA" sz="1600" b="1" kern="1200">
              <a:solidFill>
                <a:schemeClr val="tx1"/>
              </a:solidFill>
            </a:rPr>
            <a:t> Guardwatch software is equipped with a built-in RFID reader and MQL software. </a:t>
          </a:r>
          <a:endParaRPr lang="en-ZA" sz="1600" b="1" kern="1200" dirty="0">
            <a:solidFill>
              <a:schemeClr val="tx1"/>
            </a:solidFill>
          </a:endParaRPr>
        </a:p>
      </dsp:txBody>
      <dsp:txXfrm>
        <a:off x="4372310" y="1766894"/>
        <a:ext cx="1232603" cy="21335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7C05-0B72-44B4-90F4-C3CA236F4966}">
      <dsp:nvSpPr>
        <dsp:cNvPr id="0" name=""/>
        <dsp:cNvSpPr/>
      </dsp:nvSpPr>
      <dsp:spPr>
        <a:xfrm>
          <a:off x="0" y="0"/>
          <a:ext cx="4500594"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CHEMICAL</a:t>
          </a:r>
        </a:p>
      </dsp:txBody>
      <dsp:txXfrm>
        <a:off x="995304" y="0"/>
        <a:ext cx="3505289" cy="951855"/>
      </dsp:txXfrm>
    </dsp:sp>
    <dsp:sp modelId="{C7A156E4-D532-4617-8236-140D5A1C3D6F}">
      <dsp:nvSpPr>
        <dsp:cNvPr id="0" name=""/>
        <dsp:cNvSpPr/>
      </dsp:nvSpPr>
      <dsp:spPr>
        <a:xfrm>
          <a:off x="95185" y="95185"/>
          <a:ext cx="900118" cy="76148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93DBB62-5A04-45DA-A20A-2BC44C1B8468}">
      <dsp:nvSpPr>
        <dsp:cNvPr id="0" name=""/>
        <dsp:cNvSpPr/>
      </dsp:nvSpPr>
      <dsp:spPr>
        <a:xfrm>
          <a:off x="0" y="1030526"/>
          <a:ext cx="4500594"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BEVERAGE / BREWERY</a:t>
          </a:r>
        </a:p>
      </dsp:txBody>
      <dsp:txXfrm>
        <a:off x="995304" y="1030526"/>
        <a:ext cx="3505289" cy="951855"/>
      </dsp:txXfrm>
    </dsp:sp>
    <dsp:sp modelId="{3E1DC398-4DE3-4EDF-B67A-3F8C854E0D06}">
      <dsp:nvSpPr>
        <dsp:cNvPr id="0" name=""/>
        <dsp:cNvSpPr/>
      </dsp:nvSpPr>
      <dsp:spPr>
        <a:xfrm>
          <a:off x="95185" y="1142226"/>
          <a:ext cx="900118" cy="761484"/>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CE3D5F1-0E77-4C05-8067-15009E789BBA}">
      <dsp:nvSpPr>
        <dsp:cNvPr id="0" name=""/>
        <dsp:cNvSpPr/>
      </dsp:nvSpPr>
      <dsp:spPr>
        <a:xfrm>
          <a:off x="0" y="2094082"/>
          <a:ext cx="4500594"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CEMENT / TILE</a:t>
          </a:r>
        </a:p>
      </dsp:txBody>
      <dsp:txXfrm>
        <a:off x="995304" y="2094082"/>
        <a:ext cx="3505289" cy="951855"/>
      </dsp:txXfrm>
    </dsp:sp>
    <dsp:sp modelId="{9D4283D8-5D3C-4853-B288-614EF0BC4F57}">
      <dsp:nvSpPr>
        <dsp:cNvPr id="0" name=""/>
        <dsp:cNvSpPr/>
      </dsp:nvSpPr>
      <dsp:spPr>
        <a:xfrm>
          <a:off x="95185" y="2189267"/>
          <a:ext cx="900118" cy="761484"/>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94C101-DD32-4C60-A7AD-4FD9D920AB0F}">
      <dsp:nvSpPr>
        <dsp:cNvPr id="0" name=""/>
        <dsp:cNvSpPr/>
      </dsp:nvSpPr>
      <dsp:spPr>
        <a:xfrm>
          <a:off x="0" y="3141123"/>
          <a:ext cx="4500594"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MANUFACTURING</a:t>
          </a:r>
        </a:p>
      </dsp:txBody>
      <dsp:txXfrm>
        <a:off x="995304" y="3141123"/>
        <a:ext cx="3505289" cy="951855"/>
      </dsp:txXfrm>
    </dsp:sp>
    <dsp:sp modelId="{2EACC761-1FF3-4C24-BEA6-371B26343B7F}">
      <dsp:nvSpPr>
        <dsp:cNvPr id="0" name=""/>
        <dsp:cNvSpPr/>
      </dsp:nvSpPr>
      <dsp:spPr>
        <a:xfrm>
          <a:off x="95185" y="3236308"/>
          <a:ext cx="900118" cy="761484"/>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AFB5E6-0AC7-4B41-BB49-11482E33725E}">
      <dsp:nvSpPr>
        <dsp:cNvPr id="0" name=""/>
        <dsp:cNvSpPr/>
      </dsp:nvSpPr>
      <dsp:spPr>
        <a:xfrm>
          <a:off x="0" y="4188164"/>
          <a:ext cx="4500594" cy="95185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ZA" sz="2200" b="1" kern="1200" dirty="0">
              <a:solidFill>
                <a:schemeClr val="tx1"/>
              </a:solidFill>
            </a:rPr>
            <a:t>SHIPPING / MARINE / TRANSPORTATION</a:t>
          </a:r>
        </a:p>
      </dsp:txBody>
      <dsp:txXfrm>
        <a:off x="995304" y="4188164"/>
        <a:ext cx="3505289" cy="951855"/>
      </dsp:txXfrm>
    </dsp:sp>
    <dsp:sp modelId="{9EA98DEF-B09B-45FE-9204-C48A0082B3F4}">
      <dsp:nvSpPr>
        <dsp:cNvPr id="0" name=""/>
        <dsp:cNvSpPr/>
      </dsp:nvSpPr>
      <dsp:spPr>
        <a:xfrm>
          <a:off x="95185" y="4283349"/>
          <a:ext cx="900118" cy="761484"/>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C6DC5-1EC0-43DB-A27F-CA28FF44563C}">
      <dsp:nvSpPr>
        <dsp:cNvPr id="0" name=""/>
        <dsp:cNvSpPr/>
      </dsp:nvSpPr>
      <dsp:spPr>
        <a:xfrm>
          <a:off x="4268390" y="2732481"/>
          <a:ext cx="3339700" cy="3339700"/>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ZA" sz="1800" b="1" kern="1200" dirty="0"/>
            <a:t>any defective unit will be replaced by authorized distributors. </a:t>
          </a:r>
        </a:p>
        <a:p>
          <a:pPr marL="0" lvl="0" indent="0" algn="ctr" defTabSz="800100" rtl="0">
            <a:lnSpc>
              <a:spcPct val="90000"/>
            </a:lnSpc>
            <a:spcBef>
              <a:spcPct val="0"/>
            </a:spcBef>
            <a:spcAft>
              <a:spcPct val="35000"/>
            </a:spcAft>
            <a:buNone/>
          </a:pPr>
          <a:r>
            <a:rPr lang="en-ZA" sz="1200" b="1" kern="1200" dirty="0"/>
            <a:t>(Terms &amp; Conditions Apply)</a:t>
          </a:r>
        </a:p>
      </dsp:txBody>
      <dsp:txXfrm>
        <a:off x="4939818" y="3514790"/>
        <a:ext cx="1996844" cy="1716675"/>
      </dsp:txXfrm>
    </dsp:sp>
    <dsp:sp modelId="{DE033A9F-6AAC-40DE-AB37-EAD2123BBFF7}">
      <dsp:nvSpPr>
        <dsp:cNvPr id="0" name=""/>
        <dsp:cNvSpPr/>
      </dsp:nvSpPr>
      <dsp:spPr>
        <a:xfrm>
          <a:off x="2325292" y="1943098"/>
          <a:ext cx="2428872" cy="2428872"/>
        </a:xfrm>
        <a:prstGeom prst="gear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ZA" sz="1700" b="1" kern="1200" dirty="0"/>
            <a:t>During warranty period, </a:t>
          </a:r>
          <a:endParaRPr lang="en-ZA" sz="1200" b="1" kern="1200" dirty="0"/>
        </a:p>
      </dsp:txBody>
      <dsp:txXfrm>
        <a:off x="2936768" y="2558270"/>
        <a:ext cx="1205920" cy="1198528"/>
      </dsp:txXfrm>
    </dsp:sp>
    <dsp:sp modelId="{0F3B3B03-E09A-415C-9370-FFE068DDCD70}">
      <dsp:nvSpPr>
        <dsp:cNvPr id="0" name=""/>
        <dsp:cNvSpPr/>
      </dsp:nvSpPr>
      <dsp:spPr>
        <a:xfrm rot="20700000">
          <a:off x="3685709" y="267423"/>
          <a:ext cx="2379799" cy="2379799"/>
        </a:xfrm>
        <a:prstGeom prst="gear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ZA" sz="2000" b="1" kern="1200" dirty="0"/>
            <a:t>TWO-YEAR WARRANTY</a:t>
          </a:r>
        </a:p>
      </dsp:txBody>
      <dsp:txXfrm rot="-20700000">
        <a:off x="4207669" y="789383"/>
        <a:ext cx="1335880" cy="1335880"/>
      </dsp:txXfrm>
    </dsp:sp>
    <dsp:sp modelId="{B7A45A15-45DC-4400-A546-73EDF99C5793}">
      <dsp:nvSpPr>
        <dsp:cNvPr id="0" name=""/>
        <dsp:cNvSpPr/>
      </dsp:nvSpPr>
      <dsp:spPr>
        <a:xfrm>
          <a:off x="4032721" y="2216417"/>
          <a:ext cx="4274816" cy="4274816"/>
        </a:xfrm>
        <a:prstGeom prst="circularArrow">
          <a:avLst>
            <a:gd name="adj1" fmla="val 4687"/>
            <a:gd name="adj2" fmla="val 299029"/>
            <a:gd name="adj3" fmla="val 2548146"/>
            <a:gd name="adj4" fmla="val 15794028"/>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12666F-5AB0-421B-8E0A-0479F875A74D}">
      <dsp:nvSpPr>
        <dsp:cNvPr id="0" name=""/>
        <dsp:cNvSpPr/>
      </dsp:nvSpPr>
      <dsp:spPr>
        <a:xfrm>
          <a:off x="1895143" y="1397621"/>
          <a:ext cx="3105921" cy="3105921"/>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23153F-250D-4D31-9B63-493CE784BFD2}">
      <dsp:nvSpPr>
        <dsp:cNvPr id="0" name=""/>
        <dsp:cNvSpPr/>
      </dsp:nvSpPr>
      <dsp:spPr>
        <a:xfrm>
          <a:off x="3184029" y="-247400"/>
          <a:ext cx="3348808" cy="3348808"/>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EC02-36AC-4B55-BF24-DDA50FB8F82F}">
      <dsp:nvSpPr>
        <dsp:cNvPr id="0" name=""/>
        <dsp:cNvSpPr/>
      </dsp:nvSpPr>
      <dsp:spPr>
        <a:xfrm>
          <a:off x="0" y="126346"/>
          <a:ext cx="6715172" cy="12682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Proactive maintenance has now received worldwide attention as the single most important means of achieving savings unsurpassed by conventional maintenance techniques.  James C. Fitch. P.E.</a:t>
          </a:r>
        </a:p>
      </dsp:txBody>
      <dsp:txXfrm>
        <a:off x="61909" y="188255"/>
        <a:ext cx="6591354" cy="1144388"/>
      </dsp:txXfrm>
    </dsp:sp>
    <dsp:sp modelId="{D0D04005-80EC-451A-8B99-F8125FE32C7C}">
      <dsp:nvSpPr>
        <dsp:cNvPr id="0" name=""/>
        <dsp:cNvSpPr/>
      </dsp:nvSpPr>
      <dsp:spPr>
        <a:xfrm>
          <a:off x="0" y="1420517"/>
          <a:ext cx="6715172" cy="126820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Much of the maintenance in most plants is performed in accordance to guesswork based on an owner’s manual as opposed to the machine’s true condition and need.  A Forbes Magazine study</a:t>
          </a:r>
        </a:p>
      </dsp:txBody>
      <dsp:txXfrm>
        <a:off x="61909" y="1482426"/>
        <a:ext cx="6591354" cy="1144388"/>
      </dsp:txXfrm>
    </dsp:sp>
    <dsp:sp modelId="{4586360C-F450-4D1C-8365-FDEF1921D1A3}">
      <dsp:nvSpPr>
        <dsp:cNvPr id="0" name=""/>
        <dsp:cNvSpPr/>
      </dsp:nvSpPr>
      <dsp:spPr>
        <a:xfrm>
          <a:off x="0" y="2740564"/>
          <a:ext cx="6715172" cy="12682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It is almost certain that equipment is either being over‐lubricated or under lubricated, and with most sites, management doesn’t know which.  Lubrication Engineer, UNOCAL Corp.</a:t>
          </a:r>
        </a:p>
      </dsp:txBody>
      <dsp:txXfrm>
        <a:off x="61909" y="2802473"/>
        <a:ext cx="6591354" cy="1144388"/>
      </dsp:txXfrm>
    </dsp:sp>
    <dsp:sp modelId="{5915E0F5-D367-4390-A26C-145CE52EED05}">
      <dsp:nvSpPr>
        <dsp:cNvPr id="0" name=""/>
        <dsp:cNvSpPr/>
      </dsp:nvSpPr>
      <dsp:spPr>
        <a:xfrm>
          <a:off x="0" y="4060610"/>
          <a:ext cx="6715172" cy="12682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6‐7% of the gross national product (240 billion) is required just to repair the damage caused by mechanical wear. Wear occurs as a result of poor lubrication practices.  Massachusetts Institute of Technology</a:t>
          </a:r>
        </a:p>
      </dsp:txBody>
      <dsp:txXfrm>
        <a:off x="61909" y="4122519"/>
        <a:ext cx="6591354" cy="11443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75E4-2F38-406B-A3A7-F00E425A319F}">
      <dsp:nvSpPr>
        <dsp:cNvPr id="0" name=""/>
        <dsp:cNvSpPr/>
      </dsp:nvSpPr>
      <dsp:spPr>
        <a:xfrm>
          <a:off x="0" y="100470"/>
          <a:ext cx="6715172" cy="12682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A lubrication/contamination control program was implemented plant wide that reduced the cumulative frequency of all tribological failures (from wear &amp; contamination) by 90%.  Nippon Steel</a:t>
          </a:r>
        </a:p>
      </dsp:txBody>
      <dsp:txXfrm>
        <a:off x="61909" y="162379"/>
        <a:ext cx="6591354" cy="1144388"/>
      </dsp:txXfrm>
    </dsp:sp>
    <dsp:sp modelId="{80250A4C-3B60-4781-BCA6-B8A607C99ADE}">
      <dsp:nvSpPr>
        <dsp:cNvPr id="0" name=""/>
        <dsp:cNvSpPr/>
      </dsp:nvSpPr>
      <dsp:spPr>
        <a:xfrm>
          <a:off x="0" y="1420517"/>
          <a:ext cx="6715172" cy="126820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A study was done that concluded lubrication system cleanliness extended time between repairs by 20‐50 times depending on level of cleanliness.  The British Hydromechanics Research Assn.</a:t>
          </a:r>
        </a:p>
      </dsp:txBody>
      <dsp:txXfrm>
        <a:off x="61909" y="1482426"/>
        <a:ext cx="6591354" cy="1144388"/>
      </dsp:txXfrm>
    </dsp:sp>
    <dsp:sp modelId="{17A69A1D-79D9-478B-9CBA-72A412BDB349}">
      <dsp:nvSpPr>
        <dsp:cNvPr id="0" name=""/>
        <dsp:cNvSpPr/>
      </dsp:nvSpPr>
      <dsp:spPr>
        <a:xfrm>
          <a:off x="0" y="2740564"/>
          <a:ext cx="6715172" cy="12682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International Paper reported a 90% reduction in bearing failures in just six months after they implemented a lubrication/ contamination control program in their Pine Bluff Paper Mill.    International Paper Company</a:t>
          </a:r>
        </a:p>
      </dsp:txBody>
      <dsp:txXfrm>
        <a:off x="61909" y="2802473"/>
        <a:ext cx="6591354" cy="1144388"/>
      </dsp:txXfrm>
    </dsp:sp>
    <dsp:sp modelId="{14B985D1-2D64-4DE1-B186-461073242C4A}">
      <dsp:nvSpPr>
        <dsp:cNvPr id="0" name=""/>
        <dsp:cNvSpPr/>
      </dsp:nvSpPr>
      <dsp:spPr>
        <a:xfrm>
          <a:off x="0" y="4060610"/>
          <a:ext cx="6715172" cy="12682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ZA" sz="1800" kern="1200" dirty="0"/>
            <a:t>It is generally accepted in the lubrication community that 60% of all mechanical failures are due to inadequate or improper lubrication practices.  Kenneth Bannister, Lubrication for industry</a:t>
          </a:r>
        </a:p>
      </dsp:txBody>
      <dsp:txXfrm>
        <a:off x="61909" y="4122519"/>
        <a:ext cx="6591354" cy="11443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2041F-4E2B-43A5-B23A-B1832B4777F6}">
      <dsp:nvSpPr>
        <dsp:cNvPr id="0" name=""/>
        <dsp:cNvSpPr/>
      </dsp:nvSpPr>
      <dsp:spPr>
        <a:xfrm>
          <a:off x="0" y="452068"/>
          <a:ext cx="2656600" cy="15939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1. steady, systematic, effective lubrication</a:t>
          </a:r>
        </a:p>
      </dsp:txBody>
      <dsp:txXfrm>
        <a:off x="0" y="452068"/>
        <a:ext cx="2656600" cy="1593960"/>
      </dsp:txXfrm>
    </dsp:sp>
    <dsp:sp modelId="{1D774024-81F7-49E2-96EB-8DC0511B1560}">
      <dsp:nvSpPr>
        <dsp:cNvPr id="0" name=""/>
        <dsp:cNvSpPr/>
      </dsp:nvSpPr>
      <dsp:spPr>
        <a:xfrm>
          <a:off x="2922260" y="452068"/>
          <a:ext cx="2656600" cy="159396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2. long-term saving through effective maintenance management</a:t>
          </a:r>
        </a:p>
      </dsp:txBody>
      <dsp:txXfrm>
        <a:off x="2922260" y="452068"/>
        <a:ext cx="2656600" cy="1593960"/>
      </dsp:txXfrm>
    </dsp:sp>
    <dsp:sp modelId="{283848D3-CA73-42BC-B9A5-B038EA8DA5F0}">
      <dsp:nvSpPr>
        <dsp:cNvPr id="0" name=""/>
        <dsp:cNvSpPr/>
      </dsp:nvSpPr>
      <dsp:spPr>
        <a:xfrm>
          <a:off x="5844521" y="452068"/>
          <a:ext cx="2656600" cy="159396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3. enhanced  job safety by eliminating difficult manual lubrication</a:t>
          </a:r>
        </a:p>
      </dsp:txBody>
      <dsp:txXfrm>
        <a:off x="5844521" y="452068"/>
        <a:ext cx="2656600" cy="1593960"/>
      </dsp:txXfrm>
    </dsp:sp>
    <dsp:sp modelId="{A2C3031D-5D51-4EE3-BF75-1002B834A7FC}">
      <dsp:nvSpPr>
        <dsp:cNvPr id="0" name=""/>
        <dsp:cNvSpPr/>
      </dsp:nvSpPr>
      <dsp:spPr>
        <a:xfrm>
          <a:off x="0" y="2311689"/>
          <a:ext cx="2656600" cy="15939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4. Excellent technical support and service</a:t>
          </a:r>
        </a:p>
      </dsp:txBody>
      <dsp:txXfrm>
        <a:off x="0" y="2311689"/>
        <a:ext cx="2656600" cy="1593960"/>
      </dsp:txXfrm>
    </dsp:sp>
    <dsp:sp modelId="{4C0EEEAF-0493-4AD0-9318-53519C332AE0}">
      <dsp:nvSpPr>
        <dsp:cNvPr id="0" name=""/>
        <dsp:cNvSpPr/>
      </dsp:nvSpPr>
      <dsp:spPr>
        <a:xfrm>
          <a:off x="2922260" y="2311689"/>
          <a:ext cx="2656600" cy="1593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5. Reduced production downtimes</a:t>
          </a:r>
        </a:p>
      </dsp:txBody>
      <dsp:txXfrm>
        <a:off x="2922260" y="2311689"/>
        <a:ext cx="2656600" cy="1593960"/>
      </dsp:txXfrm>
    </dsp:sp>
    <dsp:sp modelId="{C033B69C-3754-407E-9828-216DE0B0554D}">
      <dsp:nvSpPr>
        <dsp:cNvPr id="0" name=""/>
        <dsp:cNvSpPr/>
      </dsp:nvSpPr>
      <dsp:spPr>
        <a:xfrm>
          <a:off x="5844521" y="2311689"/>
          <a:ext cx="2656600" cy="15939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ZA" sz="2400" kern="1200" dirty="0">
              <a:solidFill>
                <a:schemeClr val="tx1"/>
              </a:solidFill>
            </a:rPr>
            <a:t>6. </a:t>
          </a:r>
          <a:r>
            <a:rPr lang="en-ZA" sz="2400" kern="1200" dirty="0">
              <a:solidFill>
                <a:schemeClr val="tx1"/>
              </a:solidFill>
              <a:effectLst>
                <a:outerShdw blurRad="38100" dist="38100" dir="2700000" algn="tl">
                  <a:srgbClr val="000000">
                    <a:alpha val="43137"/>
                  </a:srgbClr>
                </a:outerShdw>
              </a:effectLst>
            </a:rPr>
            <a:t>REMOVE UNCERTAINTY with </a:t>
          </a:r>
          <a:r>
            <a:rPr lang="en-ZA" sz="2400" kern="1200" dirty="0">
              <a:solidFill>
                <a:schemeClr val="tx1"/>
              </a:solidFill>
            </a:rPr>
            <a:t>hi-tech condition monitoring</a:t>
          </a:r>
        </a:p>
      </dsp:txBody>
      <dsp:txXfrm>
        <a:off x="5844521" y="2311689"/>
        <a:ext cx="2656600" cy="1593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DB4B5-03C7-4CB4-ADF0-4AF0AFAF650C}">
      <dsp:nvSpPr>
        <dsp:cNvPr id="0" name=""/>
        <dsp:cNvSpPr/>
      </dsp:nvSpPr>
      <dsp:spPr>
        <a:xfrm>
          <a:off x="623990" y="0"/>
          <a:ext cx="7071887" cy="2145724"/>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F7F394-BAA1-49F1-98F5-E073E8E52666}">
      <dsp:nvSpPr>
        <dsp:cNvPr id="0" name=""/>
        <dsp:cNvSpPr/>
      </dsp:nvSpPr>
      <dsp:spPr>
        <a:xfrm>
          <a:off x="2285" y="643717"/>
          <a:ext cx="1330447" cy="8582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Easylube</a:t>
          </a:r>
          <a:r>
            <a:rPr lang="en-US" sz="1200" b="0" i="0" kern="1200" baseline="30000" dirty="0"/>
            <a:t>®</a:t>
          </a:r>
          <a:r>
            <a:rPr lang="en-US" sz="1200" b="0" i="0" kern="1200" dirty="0"/>
            <a:t> smart automatic lubricator work in</a:t>
          </a:r>
          <a:endParaRPr lang="en-US" sz="1200" kern="1200" dirty="0"/>
        </a:p>
      </dsp:txBody>
      <dsp:txXfrm>
        <a:off x="44183" y="685615"/>
        <a:ext cx="1246651" cy="774493"/>
      </dsp:txXfrm>
    </dsp:sp>
    <dsp:sp modelId="{B5349590-2B65-4975-B37A-24F11D6ACEFA}">
      <dsp:nvSpPr>
        <dsp:cNvPr id="0" name=""/>
        <dsp:cNvSpPr/>
      </dsp:nvSpPr>
      <dsp:spPr>
        <a:xfrm>
          <a:off x="1399255" y="643717"/>
          <a:ext cx="1330447" cy="85828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any harsh environment </a:t>
          </a:r>
          <a:endParaRPr lang="en-US" sz="1200" kern="1200" dirty="0"/>
        </a:p>
      </dsp:txBody>
      <dsp:txXfrm>
        <a:off x="1441153" y="685615"/>
        <a:ext cx="1246651" cy="774493"/>
      </dsp:txXfrm>
    </dsp:sp>
    <dsp:sp modelId="{294DE0FD-3E92-4867-A386-CBAC07B3FBC6}">
      <dsp:nvSpPr>
        <dsp:cNvPr id="0" name=""/>
        <dsp:cNvSpPr/>
      </dsp:nvSpPr>
      <dsp:spPr>
        <a:xfrm>
          <a:off x="2796225" y="643717"/>
          <a:ext cx="1330447" cy="85828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Delivering precise lubrication volume</a:t>
          </a:r>
        </a:p>
      </dsp:txBody>
      <dsp:txXfrm>
        <a:off x="2838123" y="685615"/>
        <a:ext cx="1246651" cy="774493"/>
      </dsp:txXfrm>
    </dsp:sp>
    <dsp:sp modelId="{DF17D997-E93B-418D-9ED9-ADE10CA0E631}">
      <dsp:nvSpPr>
        <dsp:cNvPr id="0" name=""/>
        <dsp:cNvSpPr/>
      </dsp:nvSpPr>
      <dsp:spPr>
        <a:xfrm>
          <a:off x="4193195" y="643717"/>
          <a:ext cx="1330447" cy="8582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At </a:t>
          </a:r>
          <a:r>
            <a:rPr lang="en-US" sz="1200" kern="1200" dirty="0"/>
            <a:t>predetermined intervals</a:t>
          </a:r>
        </a:p>
      </dsp:txBody>
      <dsp:txXfrm>
        <a:off x="4235093" y="685615"/>
        <a:ext cx="1246651" cy="774493"/>
      </dsp:txXfrm>
    </dsp:sp>
    <dsp:sp modelId="{4F82C458-A531-4552-900C-54FDDE8802C7}">
      <dsp:nvSpPr>
        <dsp:cNvPr id="0" name=""/>
        <dsp:cNvSpPr/>
      </dsp:nvSpPr>
      <dsp:spPr>
        <a:xfrm>
          <a:off x="5590165" y="643717"/>
          <a:ext cx="1330447" cy="85828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RFID wireless sensor chip manages "on-site inspections" </a:t>
          </a:r>
          <a:endParaRPr lang="en-US" sz="1200" kern="1200" dirty="0"/>
        </a:p>
      </dsp:txBody>
      <dsp:txXfrm>
        <a:off x="5632063" y="685615"/>
        <a:ext cx="1246651" cy="774493"/>
      </dsp:txXfrm>
    </dsp:sp>
    <dsp:sp modelId="{DC7943EA-6746-43BC-BFEC-988D775B4AA0}">
      <dsp:nvSpPr>
        <dsp:cNvPr id="0" name=""/>
        <dsp:cNvSpPr/>
      </dsp:nvSpPr>
      <dsp:spPr>
        <a:xfrm>
          <a:off x="6987135" y="643717"/>
          <a:ext cx="1330447" cy="85828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Ensuring</a:t>
          </a:r>
          <a:r>
            <a:rPr lang="en-US" sz="1200" b="0" i="0" kern="1200" dirty="0"/>
            <a:t>100% reliable lubrication</a:t>
          </a:r>
          <a:endParaRPr lang="en-US" sz="1200" kern="1200" dirty="0"/>
        </a:p>
      </dsp:txBody>
      <dsp:txXfrm>
        <a:off x="7029033" y="685615"/>
        <a:ext cx="1246651" cy="774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F9561-7E90-4E64-90FE-232160DE876C}">
      <dsp:nvSpPr>
        <dsp:cNvPr id="0" name=""/>
        <dsp:cNvSpPr/>
      </dsp:nvSpPr>
      <dsp:spPr>
        <a:xfrm>
          <a:off x="870297" y="1999"/>
          <a:ext cx="2288672" cy="592536"/>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a:t>
          </a:r>
          <a:r>
            <a:rPr lang="en-US" sz="1400" b="0" i="0" kern="1200"/>
            <a:t>stablish lubrication standard operation procedures (SOP),</a:t>
          </a:r>
          <a:endParaRPr lang="en-US" sz="1400" kern="1200"/>
        </a:p>
      </dsp:txBody>
      <dsp:txXfrm>
        <a:off x="887652" y="19354"/>
        <a:ext cx="2253962" cy="557826"/>
      </dsp:txXfrm>
    </dsp:sp>
    <dsp:sp modelId="{151197C3-A17E-4BFC-BE03-CD40C9A84E0E}">
      <dsp:nvSpPr>
        <dsp:cNvPr id="0" name=""/>
        <dsp:cNvSpPr/>
      </dsp:nvSpPr>
      <dsp:spPr>
        <a:xfrm rot="5400000">
          <a:off x="1903533" y="609349"/>
          <a:ext cx="222201" cy="26664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934641" y="631569"/>
        <a:ext cx="159985" cy="155541"/>
      </dsp:txXfrm>
    </dsp:sp>
    <dsp:sp modelId="{9AC70E38-5869-47ED-A304-DA2D17FBE0B9}">
      <dsp:nvSpPr>
        <dsp:cNvPr id="0" name=""/>
        <dsp:cNvSpPr/>
      </dsp:nvSpPr>
      <dsp:spPr>
        <a:xfrm>
          <a:off x="870297" y="890804"/>
          <a:ext cx="2288672" cy="592536"/>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Simplify operation management, </a:t>
          </a:r>
          <a:endParaRPr lang="en-US" sz="1400" kern="1200"/>
        </a:p>
      </dsp:txBody>
      <dsp:txXfrm>
        <a:off x="887652" y="908159"/>
        <a:ext cx="2253962" cy="557826"/>
      </dsp:txXfrm>
    </dsp:sp>
    <dsp:sp modelId="{8E583011-81CB-4839-97B8-B289AF44664E}">
      <dsp:nvSpPr>
        <dsp:cNvPr id="0" name=""/>
        <dsp:cNvSpPr/>
      </dsp:nvSpPr>
      <dsp:spPr>
        <a:xfrm rot="5400000">
          <a:off x="1903533" y="1498154"/>
          <a:ext cx="222201" cy="26664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934641" y="1520374"/>
        <a:ext cx="159985" cy="155541"/>
      </dsp:txXfrm>
    </dsp:sp>
    <dsp:sp modelId="{968AED22-D90D-4E4F-B399-96DD08AEE5C7}">
      <dsp:nvSpPr>
        <dsp:cNvPr id="0" name=""/>
        <dsp:cNvSpPr/>
      </dsp:nvSpPr>
      <dsp:spPr>
        <a:xfrm>
          <a:off x="870297" y="1779609"/>
          <a:ext cx="2288672" cy="59253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Construct maintenance history reports, </a:t>
          </a:r>
          <a:endParaRPr lang="en-US" sz="1400" kern="1200"/>
        </a:p>
      </dsp:txBody>
      <dsp:txXfrm>
        <a:off x="887652" y="1796964"/>
        <a:ext cx="2253962" cy="557826"/>
      </dsp:txXfrm>
    </dsp:sp>
    <dsp:sp modelId="{EF9ECA78-0CC3-40AF-8529-655FFE3388E6}">
      <dsp:nvSpPr>
        <dsp:cNvPr id="0" name=""/>
        <dsp:cNvSpPr/>
      </dsp:nvSpPr>
      <dsp:spPr>
        <a:xfrm rot="5400000">
          <a:off x="1903533" y="2386959"/>
          <a:ext cx="222201" cy="26664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934641" y="2409179"/>
        <a:ext cx="159985" cy="155541"/>
      </dsp:txXfrm>
    </dsp:sp>
    <dsp:sp modelId="{F173CB11-AE8E-49E3-8F3A-D75433C47D23}">
      <dsp:nvSpPr>
        <dsp:cNvPr id="0" name=""/>
        <dsp:cNvSpPr/>
      </dsp:nvSpPr>
      <dsp:spPr>
        <a:xfrm>
          <a:off x="870297" y="2668414"/>
          <a:ext cx="2288672" cy="592536"/>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Solve future maintenance labor issues </a:t>
          </a:r>
          <a:endParaRPr lang="en-US" sz="1400" kern="1200"/>
        </a:p>
      </dsp:txBody>
      <dsp:txXfrm>
        <a:off x="887652" y="2685769"/>
        <a:ext cx="2253962" cy="557826"/>
      </dsp:txXfrm>
    </dsp:sp>
    <dsp:sp modelId="{19AAFCAB-FA54-4EAE-AA6C-C47DD9DD0599}">
      <dsp:nvSpPr>
        <dsp:cNvPr id="0" name=""/>
        <dsp:cNvSpPr/>
      </dsp:nvSpPr>
      <dsp:spPr>
        <a:xfrm rot="5400000">
          <a:off x="1903533" y="3275764"/>
          <a:ext cx="222201" cy="26664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934641" y="3297984"/>
        <a:ext cx="159985" cy="155541"/>
      </dsp:txXfrm>
    </dsp:sp>
    <dsp:sp modelId="{350C1D33-6313-452E-9769-A95E79A586BA}">
      <dsp:nvSpPr>
        <dsp:cNvPr id="0" name=""/>
        <dsp:cNvSpPr/>
      </dsp:nvSpPr>
      <dsp:spPr>
        <a:xfrm>
          <a:off x="870297" y="3557218"/>
          <a:ext cx="2288672" cy="59253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a:t>
          </a:r>
          <a:r>
            <a:rPr lang="en-US" sz="1400" b="0" i="0" kern="1200"/>
            <a:t>educe labour costs</a:t>
          </a:r>
          <a:endParaRPr lang="en-US" sz="1400" kern="1200"/>
        </a:p>
      </dsp:txBody>
      <dsp:txXfrm>
        <a:off x="887652" y="3574573"/>
        <a:ext cx="2253962" cy="557826"/>
      </dsp:txXfrm>
    </dsp:sp>
    <dsp:sp modelId="{AC0DA796-34B2-4090-AEE5-C6BA5982554E}">
      <dsp:nvSpPr>
        <dsp:cNvPr id="0" name=""/>
        <dsp:cNvSpPr/>
      </dsp:nvSpPr>
      <dsp:spPr>
        <a:xfrm rot="5400000">
          <a:off x="1903533" y="4164568"/>
          <a:ext cx="222201" cy="266641"/>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934641" y="4186788"/>
        <a:ext cx="159985" cy="155541"/>
      </dsp:txXfrm>
    </dsp:sp>
    <dsp:sp modelId="{A1990C2D-17B2-4747-8C7A-38B7D52697F7}">
      <dsp:nvSpPr>
        <dsp:cNvPr id="0" name=""/>
        <dsp:cNvSpPr/>
      </dsp:nvSpPr>
      <dsp:spPr>
        <a:xfrm>
          <a:off x="870297" y="4446023"/>
          <a:ext cx="2288672" cy="592536"/>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 safety</a:t>
          </a:r>
        </a:p>
      </dsp:txBody>
      <dsp:txXfrm>
        <a:off x="887652" y="4463378"/>
        <a:ext cx="2253962" cy="5578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B670A-E7C7-4BDF-A8AB-89B0E4753F0F}">
      <dsp:nvSpPr>
        <dsp:cNvPr id="0" name=""/>
        <dsp:cNvSpPr/>
      </dsp:nvSpPr>
      <dsp:spPr>
        <a:xfrm>
          <a:off x="2013" y="1898929"/>
          <a:ext cx="1792137" cy="716855"/>
        </a:xfrm>
        <a:prstGeom prst="chevr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i="0" kern="1200" dirty="0"/>
            <a:t>Easylube</a:t>
          </a:r>
          <a:r>
            <a:rPr lang="en-US" sz="1100" b="1" i="0" kern="1200" baseline="30000" dirty="0"/>
            <a:t>®</a:t>
          </a:r>
          <a:r>
            <a:rPr lang="en-US" sz="1100" b="1" i="0" kern="1200" dirty="0"/>
            <a:t> Total Patrol Management System (TPMS)</a:t>
          </a:r>
          <a:r>
            <a:rPr lang="en-US" sz="1100" b="0" i="0" kern="1200" dirty="0"/>
            <a:t> </a:t>
          </a:r>
          <a:endParaRPr lang="en-US" sz="1100" kern="1200" dirty="0"/>
        </a:p>
      </dsp:txBody>
      <dsp:txXfrm>
        <a:off x="360441" y="1898929"/>
        <a:ext cx="1075282" cy="716855"/>
      </dsp:txXfrm>
    </dsp:sp>
    <dsp:sp modelId="{0D605779-B141-4904-94F1-D96F0F5575A1}">
      <dsp:nvSpPr>
        <dsp:cNvPr id="0" name=""/>
        <dsp:cNvSpPr/>
      </dsp:nvSpPr>
      <dsp:spPr>
        <a:xfrm>
          <a:off x="1614937" y="1898929"/>
          <a:ext cx="1792137" cy="716855"/>
        </a:xfrm>
        <a:prstGeom prst="chevro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a:t>
          </a:r>
          <a:r>
            <a:rPr lang="en-US" sz="1100" b="0" i="0" kern="1200" dirty="0"/>
            <a:t>implify lubrication and maintenance </a:t>
          </a:r>
          <a:endParaRPr lang="en-US" sz="1100" kern="1200" dirty="0"/>
        </a:p>
      </dsp:txBody>
      <dsp:txXfrm>
        <a:off x="1973365" y="1898929"/>
        <a:ext cx="1075282" cy="716855"/>
      </dsp:txXfrm>
    </dsp:sp>
    <dsp:sp modelId="{01E38410-9A6C-48FA-B886-1AF7CD670423}">
      <dsp:nvSpPr>
        <dsp:cNvPr id="0" name=""/>
        <dsp:cNvSpPr/>
      </dsp:nvSpPr>
      <dsp:spPr>
        <a:xfrm>
          <a:off x="3227861" y="1898929"/>
          <a:ext cx="1792137" cy="716855"/>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Easy management of routine inspections</a:t>
          </a:r>
        </a:p>
      </dsp:txBody>
      <dsp:txXfrm>
        <a:off x="3586289" y="1898929"/>
        <a:ext cx="1075282" cy="716855"/>
      </dsp:txXfrm>
    </dsp:sp>
    <dsp:sp modelId="{4AC6ACAD-E1F1-4199-A612-4B59235D19A2}">
      <dsp:nvSpPr>
        <dsp:cNvPr id="0" name=""/>
        <dsp:cNvSpPr/>
      </dsp:nvSpPr>
      <dsp:spPr>
        <a:xfrm>
          <a:off x="4840785" y="1898929"/>
          <a:ext cx="1792137" cy="716855"/>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a:t>Remotely lubrication monitoring of each bearing. </a:t>
          </a:r>
          <a:endParaRPr lang="en-US" sz="1100" kern="1200"/>
        </a:p>
      </dsp:txBody>
      <dsp:txXfrm>
        <a:off x="5199213" y="1898929"/>
        <a:ext cx="1075282" cy="716855"/>
      </dsp:txXfrm>
    </dsp:sp>
    <dsp:sp modelId="{52D92400-BAB1-469B-8C45-6A32A2E773E3}">
      <dsp:nvSpPr>
        <dsp:cNvPr id="0" name=""/>
        <dsp:cNvSpPr/>
      </dsp:nvSpPr>
      <dsp:spPr>
        <a:xfrm>
          <a:off x="6453708" y="1898929"/>
          <a:ext cx="1792137" cy="716855"/>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0" i="0" kern="1200" dirty="0"/>
            <a:t>Management can check if routine inspections were performed</a:t>
          </a:r>
          <a:endParaRPr lang="en-US" sz="1100" kern="1200" dirty="0"/>
        </a:p>
      </dsp:txBody>
      <dsp:txXfrm>
        <a:off x="6812136" y="1898929"/>
        <a:ext cx="1075282" cy="7168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792B2-13FB-45F5-92E2-5A2E4E06BB97}">
      <dsp:nvSpPr>
        <dsp:cNvPr id="0" name=""/>
        <dsp:cNvSpPr/>
      </dsp:nvSpPr>
      <dsp:spPr>
        <a:xfrm>
          <a:off x="703539" y="0"/>
          <a:ext cx="4133961" cy="2740769"/>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759993C-17C1-4BE5-B818-2185677996E5}">
      <dsp:nvSpPr>
        <dsp:cNvPr id="0" name=""/>
        <dsp:cNvSpPr/>
      </dsp:nvSpPr>
      <dsp:spPr>
        <a:xfrm>
          <a:off x="164807" y="822230"/>
          <a:ext cx="1459045" cy="10963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Complete control of Lubrication Maintenance</a:t>
          </a:r>
        </a:p>
      </dsp:txBody>
      <dsp:txXfrm>
        <a:off x="218324" y="875747"/>
        <a:ext cx="1352011" cy="989274"/>
      </dsp:txXfrm>
    </dsp:sp>
    <dsp:sp modelId="{DC475E71-14C3-4368-86A8-98E2C19ACF08}">
      <dsp:nvSpPr>
        <dsp:cNvPr id="0" name=""/>
        <dsp:cNvSpPr/>
      </dsp:nvSpPr>
      <dsp:spPr>
        <a:xfrm>
          <a:off x="1702219" y="822230"/>
          <a:ext cx="1459045" cy="109630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Consolidate and Plan Maintenance tasks</a:t>
          </a:r>
          <a:endParaRPr lang="en-US" sz="1500" b="1" kern="1200" dirty="0"/>
        </a:p>
      </dsp:txBody>
      <dsp:txXfrm>
        <a:off x="1755736" y="875747"/>
        <a:ext cx="1352011" cy="989274"/>
      </dsp:txXfrm>
    </dsp:sp>
    <dsp:sp modelId="{4081EB1A-8D7F-4F10-9503-D7049BDA62D9}">
      <dsp:nvSpPr>
        <dsp:cNvPr id="0" name=""/>
        <dsp:cNvSpPr/>
      </dsp:nvSpPr>
      <dsp:spPr>
        <a:xfrm>
          <a:off x="3239631" y="822230"/>
          <a:ext cx="1459045" cy="109630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Track and manage inspections</a:t>
          </a:r>
          <a:endParaRPr lang="en-US" sz="1500" b="1" kern="1200" dirty="0"/>
        </a:p>
      </dsp:txBody>
      <dsp:txXfrm>
        <a:off x="3293148" y="875747"/>
        <a:ext cx="1352011" cy="989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39546-6708-4078-9746-6BD6125CC93D}">
      <dsp:nvSpPr>
        <dsp:cNvPr id="0" name=""/>
        <dsp:cNvSpPr/>
      </dsp:nvSpPr>
      <dsp:spPr>
        <a:xfrm>
          <a:off x="3036093" y="708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Compute and determine:</a:t>
          </a:r>
          <a:endParaRPr lang="en-US" sz="1400" kern="1200" dirty="0"/>
        </a:p>
      </dsp:txBody>
      <dsp:txXfrm>
        <a:off x="3036093" y="70843"/>
        <a:ext cx="2232421" cy="534600"/>
      </dsp:txXfrm>
    </dsp:sp>
    <dsp:sp modelId="{9C70FE64-E227-482B-85F9-3F46ABF3928D}">
      <dsp:nvSpPr>
        <dsp:cNvPr id="0" name=""/>
        <dsp:cNvSpPr/>
      </dsp:nvSpPr>
      <dsp:spPr>
        <a:xfrm>
          <a:off x="5268514" y="708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3BBB2-28E4-4EC7-8515-34A69399B2C3}">
      <dsp:nvSpPr>
        <dsp:cNvPr id="0" name=""/>
        <dsp:cNvSpPr/>
      </dsp:nvSpPr>
      <dsp:spPr>
        <a:xfrm>
          <a:off x="3036093" y="7026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1.  greasing volume, </a:t>
          </a:r>
          <a:endParaRPr lang="en-US" sz="1400" kern="1200" dirty="0"/>
        </a:p>
      </dsp:txBody>
      <dsp:txXfrm>
        <a:off x="3036093" y="702643"/>
        <a:ext cx="2232421" cy="534600"/>
      </dsp:txXfrm>
    </dsp:sp>
    <dsp:sp modelId="{C765B258-4885-43C6-9D2C-4CF7BD062239}">
      <dsp:nvSpPr>
        <dsp:cNvPr id="0" name=""/>
        <dsp:cNvSpPr/>
      </dsp:nvSpPr>
      <dsp:spPr>
        <a:xfrm>
          <a:off x="5268514" y="7026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97F58-7D7B-4E1F-9B6C-DEF42D5EC0CE}">
      <dsp:nvSpPr>
        <dsp:cNvPr id="0" name=""/>
        <dsp:cNvSpPr/>
      </dsp:nvSpPr>
      <dsp:spPr>
        <a:xfrm>
          <a:off x="3036093" y="13344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2.  re-greasing interval</a:t>
          </a:r>
          <a:endParaRPr lang="en-US" sz="1400" kern="1200" dirty="0"/>
        </a:p>
      </dsp:txBody>
      <dsp:txXfrm>
        <a:off x="3036093" y="1334443"/>
        <a:ext cx="2232421" cy="534600"/>
      </dsp:txXfrm>
    </dsp:sp>
    <dsp:sp modelId="{ED688E4B-9F78-4A3E-97DF-89306C152027}">
      <dsp:nvSpPr>
        <dsp:cNvPr id="0" name=""/>
        <dsp:cNvSpPr/>
      </dsp:nvSpPr>
      <dsp:spPr>
        <a:xfrm>
          <a:off x="5268514" y="13344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EEEE9-1566-4743-9D8A-7664C6F80834}">
      <dsp:nvSpPr>
        <dsp:cNvPr id="0" name=""/>
        <dsp:cNvSpPr/>
      </dsp:nvSpPr>
      <dsp:spPr>
        <a:xfrm>
          <a:off x="3036093" y="19662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3.  suitable grease specifications</a:t>
          </a:r>
          <a:endParaRPr lang="en-US" sz="1400" kern="1200" dirty="0"/>
        </a:p>
      </dsp:txBody>
      <dsp:txXfrm>
        <a:off x="3036093" y="1966243"/>
        <a:ext cx="2232421" cy="534600"/>
      </dsp:txXfrm>
    </dsp:sp>
    <dsp:sp modelId="{305F4757-9827-4B0C-A549-063E640CBCA2}">
      <dsp:nvSpPr>
        <dsp:cNvPr id="0" name=""/>
        <dsp:cNvSpPr/>
      </dsp:nvSpPr>
      <dsp:spPr>
        <a:xfrm>
          <a:off x="5268514" y="19662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7490F-8C94-4554-BEEE-D6B4E0BD97AF}">
      <dsp:nvSpPr>
        <dsp:cNvPr id="0" name=""/>
        <dsp:cNvSpPr/>
      </dsp:nvSpPr>
      <dsp:spPr>
        <a:xfrm>
          <a:off x="3036093" y="25980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a:t>WITH </a:t>
          </a:r>
          <a:r>
            <a:rPr lang="en-US" sz="1400" b="0" i="0" kern="1200" dirty="0"/>
            <a:t>THE:</a:t>
          </a:r>
          <a:endParaRPr lang="en-US" sz="1400" kern="1200" dirty="0"/>
        </a:p>
      </dsp:txBody>
      <dsp:txXfrm>
        <a:off x="3036093" y="2598043"/>
        <a:ext cx="2232421" cy="534600"/>
      </dsp:txXfrm>
    </dsp:sp>
    <dsp:sp modelId="{18650F3B-AF08-49ED-9736-171B84975F30}">
      <dsp:nvSpPr>
        <dsp:cNvPr id="0" name=""/>
        <dsp:cNvSpPr/>
      </dsp:nvSpPr>
      <dsp:spPr>
        <a:xfrm>
          <a:off x="5268514" y="25980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2623A-CCE8-4528-A2D9-22BB4B095447}">
      <dsp:nvSpPr>
        <dsp:cNvPr id="0" name=""/>
        <dsp:cNvSpPr/>
      </dsp:nvSpPr>
      <dsp:spPr>
        <a:xfrm>
          <a:off x="3036093" y="3229843"/>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4.  bearing model, </a:t>
          </a:r>
          <a:endParaRPr lang="en-US" sz="1400" kern="1200" dirty="0"/>
        </a:p>
      </dsp:txBody>
      <dsp:txXfrm>
        <a:off x="3036093" y="3229843"/>
        <a:ext cx="2232421" cy="534600"/>
      </dsp:txXfrm>
    </dsp:sp>
    <dsp:sp modelId="{9A1C8044-23F8-4D54-892E-4147C827A5DE}">
      <dsp:nvSpPr>
        <dsp:cNvPr id="0" name=""/>
        <dsp:cNvSpPr/>
      </dsp:nvSpPr>
      <dsp:spPr>
        <a:xfrm>
          <a:off x="5268514" y="3229843"/>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0FD0C-98CD-4543-8353-FD2F2297C163}">
      <dsp:nvSpPr>
        <dsp:cNvPr id="0" name=""/>
        <dsp:cNvSpPr/>
      </dsp:nvSpPr>
      <dsp:spPr>
        <a:xfrm>
          <a:off x="3036093" y="3861644"/>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5.  operating speed, and </a:t>
          </a:r>
          <a:endParaRPr lang="en-US" sz="1400" kern="1200" dirty="0"/>
        </a:p>
      </dsp:txBody>
      <dsp:txXfrm>
        <a:off x="3036093" y="3861644"/>
        <a:ext cx="2232421" cy="534600"/>
      </dsp:txXfrm>
    </dsp:sp>
    <dsp:sp modelId="{65902C9B-28F6-4BCC-AF14-1A5BE245D3BD}">
      <dsp:nvSpPr>
        <dsp:cNvPr id="0" name=""/>
        <dsp:cNvSpPr/>
      </dsp:nvSpPr>
      <dsp:spPr>
        <a:xfrm>
          <a:off x="5268514" y="3861644"/>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6FFDB-1C66-44CB-AB7F-7C390F655612}">
      <dsp:nvSpPr>
        <dsp:cNvPr id="0" name=""/>
        <dsp:cNvSpPr/>
      </dsp:nvSpPr>
      <dsp:spPr>
        <a:xfrm>
          <a:off x="3036093" y="4493444"/>
          <a:ext cx="22324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0" i="0" kern="1200" dirty="0"/>
            <a:t>6.  environmental conditions. </a:t>
          </a:r>
          <a:endParaRPr lang="en-US" sz="1400" kern="1200" dirty="0"/>
        </a:p>
      </dsp:txBody>
      <dsp:txXfrm>
        <a:off x="3036093" y="4493444"/>
        <a:ext cx="2232421" cy="534600"/>
      </dsp:txXfrm>
    </dsp:sp>
    <dsp:sp modelId="{ECA8857B-D9E2-4DB0-A9E2-1D1CACE46549}">
      <dsp:nvSpPr>
        <dsp:cNvPr id="0" name=""/>
        <dsp:cNvSpPr/>
      </dsp:nvSpPr>
      <dsp:spPr>
        <a:xfrm>
          <a:off x="5268514" y="4493444"/>
          <a:ext cx="446484" cy="534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2748D-A69F-442D-A6F4-EE8BFADCFF62}">
      <dsp:nvSpPr>
        <dsp:cNvPr id="0" name=""/>
        <dsp:cNvSpPr/>
      </dsp:nvSpPr>
      <dsp:spPr>
        <a:xfrm>
          <a:off x="0" y="698"/>
          <a:ext cx="519075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DF34A-3191-4E75-BA24-BBA399C9A999}">
      <dsp:nvSpPr>
        <dsp:cNvPr id="0" name=""/>
        <dsp:cNvSpPr/>
      </dsp:nvSpPr>
      <dsp:spPr>
        <a:xfrm>
          <a:off x="0" y="698"/>
          <a:ext cx="5190752"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a:lnSpc>
              <a:spcPct val="90000"/>
            </a:lnSpc>
            <a:spcBef>
              <a:spcPct val="0"/>
            </a:spcBef>
            <a:spcAft>
              <a:spcPct val="35000"/>
            </a:spcAft>
            <a:buNone/>
          </a:pPr>
          <a:r>
            <a:rPr lang="en-US" sz="2200" b="0" i="0" kern="1200" dirty="0"/>
            <a:t>Inspectors can use smartphones or PDA’s</a:t>
          </a:r>
          <a:endParaRPr lang="en-US" sz="2200" kern="1200" dirty="0"/>
        </a:p>
      </dsp:txBody>
      <dsp:txXfrm>
        <a:off x="0" y="698"/>
        <a:ext cx="5190752" cy="476322"/>
      </dsp:txXfrm>
    </dsp:sp>
    <dsp:sp modelId="{AAC04DA1-BA3F-4279-8ECA-5ABF1092E2FD}">
      <dsp:nvSpPr>
        <dsp:cNvPr id="0" name=""/>
        <dsp:cNvSpPr/>
      </dsp:nvSpPr>
      <dsp:spPr>
        <a:xfrm>
          <a:off x="0" y="477020"/>
          <a:ext cx="519075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71398-C499-41DC-86CC-EDCA66701383}">
      <dsp:nvSpPr>
        <dsp:cNvPr id="0" name=""/>
        <dsp:cNvSpPr/>
      </dsp:nvSpPr>
      <dsp:spPr>
        <a:xfrm>
          <a:off x="0" y="477020"/>
          <a:ext cx="5190752"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a:lnSpc>
              <a:spcPct val="90000"/>
            </a:lnSpc>
            <a:spcBef>
              <a:spcPct val="0"/>
            </a:spcBef>
            <a:spcAft>
              <a:spcPct val="35000"/>
            </a:spcAft>
            <a:buNone/>
          </a:pPr>
          <a:r>
            <a:rPr lang="en-US" sz="2200" b="0" i="0" kern="1200" dirty="0"/>
            <a:t>Eliminate human error</a:t>
          </a:r>
          <a:endParaRPr lang="en-US" sz="2200" kern="1200" dirty="0"/>
        </a:p>
      </dsp:txBody>
      <dsp:txXfrm>
        <a:off x="0" y="477020"/>
        <a:ext cx="5190752" cy="476322"/>
      </dsp:txXfrm>
    </dsp:sp>
    <dsp:sp modelId="{CD657697-0373-4B52-B14F-65855CA524BB}">
      <dsp:nvSpPr>
        <dsp:cNvPr id="0" name=""/>
        <dsp:cNvSpPr/>
      </dsp:nvSpPr>
      <dsp:spPr>
        <a:xfrm>
          <a:off x="0" y="953343"/>
          <a:ext cx="5190752"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0F1C2-359C-4D15-9918-D89753252361}">
      <dsp:nvSpPr>
        <dsp:cNvPr id="0" name=""/>
        <dsp:cNvSpPr/>
      </dsp:nvSpPr>
      <dsp:spPr>
        <a:xfrm>
          <a:off x="0" y="953343"/>
          <a:ext cx="5190752" cy="47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a:lnSpc>
              <a:spcPct val="90000"/>
            </a:lnSpc>
            <a:spcBef>
              <a:spcPct val="0"/>
            </a:spcBef>
            <a:spcAft>
              <a:spcPct val="35000"/>
            </a:spcAft>
            <a:buNone/>
          </a:pPr>
          <a:r>
            <a:rPr lang="en-US" sz="2200" kern="1200" dirty="0"/>
            <a:t>Paperless reporting</a:t>
          </a:r>
        </a:p>
      </dsp:txBody>
      <dsp:txXfrm>
        <a:off x="0" y="953343"/>
        <a:ext cx="5190752" cy="4763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C81C-8D71-473F-90A3-1B6DAC93C3C6}">
      <dsp:nvSpPr>
        <dsp:cNvPr id="0" name=""/>
        <dsp:cNvSpPr/>
      </dsp:nvSpPr>
      <dsp:spPr>
        <a:xfrm>
          <a:off x="0" y="44884"/>
          <a:ext cx="8215370" cy="673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Increase Profitability</a:t>
          </a:r>
        </a:p>
      </dsp:txBody>
      <dsp:txXfrm>
        <a:off x="32898" y="77782"/>
        <a:ext cx="8149574" cy="608124"/>
      </dsp:txXfrm>
    </dsp:sp>
    <dsp:sp modelId="{A171FA4A-9989-4603-B782-8B129091ADAD}">
      <dsp:nvSpPr>
        <dsp:cNvPr id="0" name=""/>
        <dsp:cNvSpPr/>
      </dsp:nvSpPr>
      <dsp:spPr>
        <a:xfrm>
          <a:off x="0" y="822484"/>
          <a:ext cx="8215370" cy="673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Ultimate Reliability</a:t>
          </a:r>
        </a:p>
      </dsp:txBody>
      <dsp:txXfrm>
        <a:off x="32898" y="855382"/>
        <a:ext cx="8149574" cy="608124"/>
      </dsp:txXfrm>
    </dsp:sp>
    <dsp:sp modelId="{38F96A62-9F0B-4574-AA5A-379669A1C205}">
      <dsp:nvSpPr>
        <dsp:cNvPr id="0" name=""/>
        <dsp:cNvSpPr/>
      </dsp:nvSpPr>
      <dsp:spPr>
        <a:xfrm>
          <a:off x="0" y="1600084"/>
          <a:ext cx="8215370" cy="673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Improved operating time / time of readiness</a:t>
          </a:r>
        </a:p>
      </dsp:txBody>
      <dsp:txXfrm>
        <a:off x="32898" y="1632982"/>
        <a:ext cx="8149574" cy="608124"/>
      </dsp:txXfrm>
    </dsp:sp>
    <dsp:sp modelId="{306496EB-BB3E-4A36-8547-513E7D777947}">
      <dsp:nvSpPr>
        <dsp:cNvPr id="0" name=""/>
        <dsp:cNvSpPr/>
      </dsp:nvSpPr>
      <dsp:spPr>
        <a:xfrm>
          <a:off x="0" y="2377684"/>
          <a:ext cx="8215370" cy="6739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Hi-Tech lubrication &amp; maintenance management</a:t>
          </a:r>
        </a:p>
      </dsp:txBody>
      <dsp:txXfrm>
        <a:off x="32898" y="2410582"/>
        <a:ext cx="8149574" cy="608124"/>
      </dsp:txXfrm>
    </dsp:sp>
    <dsp:sp modelId="{0BF8394C-DF20-4663-B645-7129DE061940}">
      <dsp:nvSpPr>
        <dsp:cNvPr id="0" name=""/>
        <dsp:cNvSpPr/>
      </dsp:nvSpPr>
      <dsp:spPr>
        <a:xfrm>
          <a:off x="0" y="3155283"/>
          <a:ext cx="8215370" cy="673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Longer maintenance intervals</a:t>
          </a:r>
        </a:p>
      </dsp:txBody>
      <dsp:txXfrm>
        <a:off x="32898" y="3188181"/>
        <a:ext cx="8149574" cy="608124"/>
      </dsp:txXfrm>
    </dsp:sp>
    <dsp:sp modelId="{0E91611B-78AB-466B-A401-A0659F8F2CE9}">
      <dsp:nvSpPr>
        <dsp:cNvPr id="0" name=""/>
        <dsp:cNvSpPr/>
      </dsp:nvSpPr>
      <dsp:spPr>
        <a:xfrm>
          <a:off x="0" y="3932883"/>
          <a:ext cx="8215370" cy="673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Reduce lubricant consumption</a:t>
          </a:r>
        </a:p>
      </dsp:txBody>
      <dsp:txXfrm>
        <a:off x="32898" y="3965781"/>
        <a:ext cx="8149574" cy="608124"/>
      </dsp:txXfrm>
    </dsp:sp>
    <dsp:sp modelId="{66B1B546-EFF3-43F7-9BFB-6983A08A8B8C}">
      <dsp:nvSpPr>
        <dsp:cNvPr id="0" name=""/>
        <dsp:cNvSpPr/>
      </dsp:nvSpPr>
      <dsp:spPr>
        <a:xfrm>
          <a:off x="0" y="4710484"/>
          <a:ext cx="8215370" cy="673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rPr>
            <a:t>Less costs for repair / spare parts</a:t>
          </a:r>
        </a:p>
      </dsp:txBody>
      <dsp:txXfrm>
        <a:off x="32898" y="4743382"/>
        <a:ext cx="8149574"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en-ZA"/>
          </a:p>
        </p:txBody>
      </p:sp>
      <p:sp>
        <p:nvSpPr>
          <p:cNvPr id="3" name="Date Placeholder 2"/>
          <p:cNvSpPr>
            <a:spLocks noGrp="1"/>
          </p:cNvSpPr>
          <p:nvPr>
            <p:ph type="dt" sz="quarter" idx="1"/>
          </p:nvPr>
        </p:nvSpPr>
        <p:spPr>
          <a:xfrm>
            <a:off x="5317963" y="0"/>
            <a:ext cx="4068339" cy="355124"/>
          </a:xfrm>
          <a:prstGeom prst="rect">
            <a:avLst/>
          </a:prstGeom>
        </p:spPr>
        <p:txBody>
          <a:bodyPr vert="horz" lIns="94229" tIns="47114" rIns="94229" bIns="47114" rtlCol="0"/>
          <a:lstStyle>
            <a:lvl1pPr algn="r">
              <a:defRPr sz="1200"/>
            </a:lvl1pPr>
          </a:lstStyle>
          <a:p>
            <a:fld id="{41A98F15-B365-4E8A-B665-8D6425C1977E}" type="datetimeFigureOut">
              <a:rPr lang="en-US" smtClean="0"/>
              <a:pPr/>
              <a:t>3/11/2021</a:t>
            </a:fld>
            <a:endParaRPr lang="en-ZA"/>
          </a:p>
        </p:txBody>
      </p:sp>
      <p:sp>
        <p:nvSpPr>
          <p:cNvPr id="4" name="Footer Placeholder 3"/>
          <p:cNvSpPr>
            <a:spLocks noGrp="1"/>
          </p:cNvSpPr>
          <p:nvPr>
            <p:ph type="ftr" sz="quarter" idx="2"/>
          </p:nvPr>
        </p:nvSpPr>
        <p:spPr>
          <a:xfrm>
            <a:off x="0" y="6746119"/>
            <a:ext cx="4068339" cy="355124"/>
          </a:xfrm>
          <a:prstGeom prst="rect">
            <a:avLst/>
          </a:prstGeom>
        </p:spPr>
        <p:txBody>
          <a:bodyPr vert="horz" lIns="94229" tIns="47114" rIns="94229" bIns="47114" rtlCol="0" anchor="b"/>
          <a:lstStyle>
            <a:lvl1pPr algn="l">
              <a:defRPr sz="1200"/>
            </a:lvl1pPr>
          </a:lstStyle>
          <a:p>
            <a:endParaRPr lang="en-ZA"/>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4229" tIns="47114" rIns="94229" bIns="47114" rtlCol="0" anchor="b"/>
          <a:lstStyle>
            <a:lvl1pPr algn="r">
              <a:defRPr sz="1200"/>
            </a:lvl1pPr>
          </a:lstStyle>
          <a:p>
            <a:fld id="{DD25799B-79E3-48CE-B044-D992D3AF3E21}"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415808CB-A555-41AE-A369-0D7698FF9310}" type="datetimeFigureOut">
              <a:rPr lang="en-US" smtClean="0"/>
              <a:pPr/>
              <a:t>3/11/2021</a:t>
            </a:fld>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A79BD964-ADA3-4B54-B88C-EE740755B8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3/11/2021 12:38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3/11/2021 12:38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3/11/2021 12:38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descr="Swirl.png"/>
          <p:cNvPicPr>
            <a:picLocks noChangeAspect="1"/>
          </p:cNvPicPr>
          <p:nvPr userDrawn="1"/>
        </p:nvPicPr>
        <p:blipFill>
          <a:blip r:embed="rId2" cstate="print"/>
          <a:stretch>
            <a:fillRect/>
          </a:stretch>
        </p:blipFill>
        <p:spPr>
          <a:xfrm>
            <a:off x="0" y="912118"/>
            <a:ext cx="9144000" cy="3202682"/>
          </a:xfrm>
          <a:prstGeom prst="rect">
            <a:avLst/>
          </a:prstGeom>
        </p:spPr>
      </p:pic>
    </p:spTree>
  </p:cSld>
  <p:clrMapOvr>
    <a:masterClrMapping/>
  </p:clrMapOvr>
  <p:transition advTm="10157">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157">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advTm="10157">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advTm="10157">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advTm="10157">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10157">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438E-67BC-430C-B8ED-DBADE6B590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909C44-D947-4AC7-B096-4E41F74333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06386BD-721C-4C2E-8E6B-DD98149FE2B9}"/>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5E4975DF-5C69-4C8A-8B7B-1AED1135B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3A6C-5F4A-4DD3-848B-DDB507060650}"/>
              </a:ext>
            </a:extLst>
          </p:cNvPr>
          <p:cNvSpPr>
            <a:spLocks noGrp="1"/>
          </p:cNvSpPr>
          <p:nvPr>
            <p:ph type="sldNum" sz="quarter" idx="12"/>
          </p:nvPr>
        </p:nvSpPr>
        <p:spPr/>
        <p:txBody>
          <a:bodyPr/>
          <a:lstStyle/>
          <a:p>
            <a:fld id="{1C4D55D1-09A7-436C-AE5C-E87223A7ED64}" type="slidenum">
              <a:rPr lang="en-US" smtClean="0"/>
              <a:t>‹#›</a:t>
            </a:fld>
            <a:endParaRPr lang="en-US"/>
          </a:p>
        </p:txBody>
      </p:sp>
      <p:pic>
        <p:nvPicPr>
          <p:cNvPr id="7" name="Picture 6" descr="Swirl.png">
            <a:extLst>
              <a:ext uri="{FF2B5EF4-FFF2-40B4-BE49-F238E27FC236}">
                <a16:creationId xmlns:a16="http://schemas.microsoft.com/office/drawing/2014/main" id="{FACF3B27-BDC7-405B-B165-D52C62569E0C}"/>
              </a:ext>
            </a:extLst>
          </p:cNvPr>
          <p:cNvPicPr>
            <a:picLocks noChangeAspect="1"/>
          </p:cNvPicPr>
          <p:nvPr userDrawn="1"/>
        </p:nvPicPr>
        <p:blipFill>
          <a:blip r:embed="rId2"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3265838462"/>
      </p:ext>
    </p:extLst>
  </p:cSld>
  <p:clrMapOvr>
    <a:masterClrMapping/>
  </p:clrMapOvr>
  <p:transition>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5145-D0CD-43B3-BB07-0C3B57360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EE086-16B0-4602-8D22-9AE9C4AB7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4D481-8410-409C-9F9D-B1D65D0CA155}"/>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B797ADC2-9BA7-41CA-8C87-C069844F6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7865A-A538-433E-A803-69D125393621}"/>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2183252655"/>
      </p:ext>
    </p:extLst>
  </p:cSld>
  <p:clrMapOvr>
    <a:masterClrMapping/>
  </p:clrMapOvr>
  <p:transition>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02B2-5A83-402B-859D-4E6CD45FB4A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07429E-0386-4FCD-8249-7AA70CD8676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E899B-9CF6-40CD-8A13-EC7BE133780A}"/>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592E9BC4-7537-46C9-9239-592B2E680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7E844-B3DE-4CC2-ADBE-71D4B87A30B8}"/>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309125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B5D8-6533-468C-ACCD-EFEA0CB46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EC9C4-AC92-444D-B285-71E791E6D5C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CB90C-260C-40E3-8241-C10C680BCB1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BFD71-6C1D-450B-95E0-C11EFD017A48}"/>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6" name="Footer Placeholder 5">
            <a:extLst>
              <a:ext uri="{FF2B5EF4-FFF2-40B4-BE49-F238E27FC236}">
                <a16:creationId xmlns:a16="http://schemas.microsoft.com/office/drawing/2014/main" id="{5F2499A8-A18D-4018-9477-17AE9D221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454C2-252B-42AE-88B4-7A786538FED7}"/>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1725981109"/>
      </p:ext>
    </p:extLst>
  </p:cSld>
  <p:clrMapOvr>
    <a:masterClrMapping/>
  </p:clrMapOvr>
  <p:transition>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5DEF-4199-4DF7-B1F7-D2B880A399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CFC766-C319-4563-942C-049EB50CF2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0BCFB-2E4B-4A7A-AAF0-3EA966F6CF4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D03440-997C-46B8-A799-C064837637B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456D5-3827-4728-975B-214A3C666A7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38E0A9-E9E0-4524-95BC-B88CE51057F6}"/>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8" name="Footer Placeholder 7">
            <a:extLst>
              <a:ext uri="{FF2B5EF4-FFF2-40B4-BE49-F238E27FC236}">
                <a16:creationId xmlns:a16="http://schemas.microsoft.com/office/drawing/2014/main" id="{CA0994A6-8C5A-4986-A338-71C10AD30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95D861-1162-4312-AA3D-94FEF4FAAA7E}"/>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451244521"/>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advTm="10157">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0DD-C8E9-4A28-8F4D-039178491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F15A2-38AD-4F62-AE5B-38A2EEA09293}"/>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4" name="Footer Placeholder 3">
            <a:extLst>
              <a:ext uri="{FF2B5EF4-FFF2-40B4-BE49-F238E27FC236}">
                <a16:creationId xmlns:a16="http://schemas.microsoft.com/office/drawing/2014/main" id="{F7834173-82EF-45D2-8CA3-74B041A273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41B95D-70F2-4F4A-8006-9087CA334D8B}"/>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3090799562"/>
      </p:ext>
    </p:extLst>
  </p:cSld>
  <p:clrMapOvr>
    <a:masterClrMapping/>
  </p:clrMapOvr>
  <p:transition>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B4C6B-C26A-4510-A258-B91772AEE18B}"/>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3" name="Footer Placeholder 2">
            <a:extLst>
              <a:ext uri="{FF2B5EF4-FFF2-40B4-BE49-F238E27FC236}">
                <a16:creationId xmlns:a16="http://schemas.microsoft.com/office/drawing/2014/main" id="{F578A2DD-EE96-45E6-B9E3-16FF26A03D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3B954-2F3B-464B-9A62-96402CD4A702}"/>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2580609129"/>
      </p:ext>
    </p:extLst>
  </p:cSld>
  <p:clrMapOvr>
    <a:masterClrMapping/>
  </p:clrMapOvr>
  <p:transition>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850-88FE-4232-8B10-6CC31C789C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BD966D9-AE09-4C88-BE29-FCD861E0E4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2781EB-CE33-44E4-A104-B4E91729B1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D8C534-E4DC-405F-AD88-C32425D1DBB9}"/>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6" name="Footer Placeholder 5">
            <a:extLst>
              <a:ext uri="{FF2B5EF4-FFF2-40B4-BE49-F238E27FC236}">
                <a16:creationId xmlns:a16="http://schemas.microsoft.com/office/drawing/2014/main" id="{DE2E213C-93C7-491B-B620-FF1EDCD05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EFD31-CD6E-4B3B-B908-9019EA0FCA7D}"/>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61811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3E76-CE7C-411B-AB5C-29E17D3F69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65FC95-7DB7-438A-A195-BD9CAE8A2A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A1EC9BD-B5A6-4E76-9E5D-95014E6829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F42F8B-EB9B-4007-8397-80E6AE3E2B88}"/>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6" name="Footer Placeholder 5">
            <a:extLst>
              <a:ext uri="{FF2B5EF4-FFF2-40B4-BE49-F238E27FC236}">
                <a16:creationId xmlns:a16="http://schemas.microsoft.com/office/drawing/2014/main" id="{225C5936-BD72-4A2C-9211-ED092413B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52489-A349-497C-8209-C2B9EEA782D3}"/>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387129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7BAC-8CB2-40EF-98A1-8012733FB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54DF1-1A5A-433A-8DAA-CCDDD995E7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867C9-D47C-4C24-BD93-7FE8E5A4653A}"/>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8243B64B-0236-441F-9B34-6AE2A69EF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B4F4B-11CD-463A-8207-DFAF4751CE0C}"/>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2777513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741E7-E391-45A3-9A4F-4AB57C2F05F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FEB7A6-7D4C-46C7-8B7A-CAB8EFB8014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D772A-17A8-4C9E-ABD7-3B61D71413AF}"/>
              </a:ext>
            </a:extLst>
          </p:cNvPr>
          <p:cNvSpPr>
            <a:spLocks noGrp="1"/>
          </p:cNvSpPr>
          <p:nvPr>
            <p:ph type="dt" sz="half" idx="10"/>
          </p:nvPr>
        </p:nvSpPr>
        <p:spPr/>
        <p:txBody>
          <a:body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27DAF6FD-1450-4090-9E66-2569D0697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28FAA-2FDD-41EE-9180-CB4C07DC9481}"/>
              </a:ext>
            </a:extLst>
          </p:cNvPr>
          <p:cNvSpPr>
            <a:spLocks noGrp="1"/>
          </p:cNvSpPr>
          <p:nvPr>
            <p:ph type="sldNum" sz="quarter" idx="12"/>
          </p:nvPr>
        </p:nvSpPr>
        <p:spPr/>
        <p:txBody>
          <a:bodyPr/>
          <a:lstStyle/>
          <a:p>
            <a:fld id="{1C4D55D1-09A7-436C-AE5C-E87223A7ED64}" type="slidenum">
              <a:rPr lang="en-US" smtClean="0"/>
              <a:t>‹#›</a:t>
            </a:fld>
            <a:endParaRPr lang="en-US"/>
          </a:p>
        </p:txBody>
      </p:sp>
    </p:spTree>
    <p:extLst>
      <p:ext uri="{BB962C8B-B14F-4D97-AF65-F5344CB8AC3E}">
        <p14:creationId xmlns:p14="http://schemas.microsoft.com/office/powerpoint/2010/main" val="52857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2"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71518879"/>
      </p:ext>
    </p:extLst>
  </p:cSld>
  <p:clrMapOvr>
    <a:masterClrMapping/>
  </p:clrMapOvr>
  <p:transition advTm="10157">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157">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157">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157">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advTm="10157">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Tm="10157">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10157">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advTm="10157">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89" r:id="rId13"/>
  </p:sldLayoutIdLst>
  <p:transition advTm="10157">
    <p:cover dir="rd"/>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advTm="10157">
    <p:cover dir="rd"/>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6E969-5834-4529-A616-2EDA30A7C9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0AE8B6-EEAF-4671-AE7D-7F3FC2DDAC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1C963-0E87-4F8D-ADE4-02181257FD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17C53F-3C08-45B3-AE28-2CFD55037F08}" type="datetimeFigureOut">
              <a:rPr lang="en-US" smtClean="0"/>
              <a:t>3/11/2021</a:t>
            </a:fld>
            <a:endParaRPr lang="en-US"/>
          </a:p>
        </p:txBody>
      </p:sp>
      <p:sp>
        <p:nvSpPr>
          <p:cNvPr id="5" name="Footer Placeholder 4">
            <a:extLst>
              <a:ext uri="{FF2B5EF4-FFF2-40B4-BE49-F238E27FC236}">
                <a16:creationId xmlns:a16="http://schemas.microsoft.com/office/drawing/2014/main" id="{E27F8ABB-EEC1-4035-B8FB-75E7E95319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F9923-A9DF-4347-98EC-6CE30A2D55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4D55D1-09A7-436C-AE5C-E87223A7ED64}" type="slidenum">
              <a:rPr lang="en-US" smtClean="0"/>
              <a:t>‹#›</a:t>
            </a:fld>
            <a:endParaRPr lang="en-US"/>
          </a:p>
        </p:txBody>
      </p:sp>
    </p:spTree>
    <p:extLst>
      <p:ext uri="{BB962C8B-B14F-4D97-AF65-F5344CB8AC3E}">
        <p14:creationId xmlns:p14="http://schemas.microsoft.com/office/powerpoint/2010/main" val="42602761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cover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8.xml"/><Relationship Id="rId7" Type="http://schemas.openxmlformats.org/officeDocument/2006/relationships/image" Target="../media/image20.jpeg"/><Relationship Id="rId12"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11" Type="http://schemas.openxmlformats.org/officeDocument/2006/relationships/image" Target="../media/image24.jpeg"/><Relationship Id="rId5" Type="http://schemas.openxmlformats.org/officeDocument/2006/relationships/diagramColors" Target="../diagrams/colors8.xml"/><Relationship Id="rId10" Type="http://schemas.openxmlformats.org/officeDocument/2006/relationships/image" Target="../media/image23.jpeg"/><Relationship Id="rId4" Type="http://schemas.openxmlformats.org/officeDocument/2006/relationships/diagramQuickStyle" Target="../diagrams/quickStyle8.xm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6.xml"/><Relationship Id="rId1" Type="http://schemas.openxmlformats.org/officeDocument/2006/relationships/tags" Target="../tags/tag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5.jpeg"/><Relationship Id="rId7" Type="http://schemas.openxmlformats.org/officeDocument/2006/relationships/diagramColors" Target="../diagrams/colors10.xml"/><Relationship Id="rId2" Type="http://schemas.openxmlformats.org/officeDocument/2006/relationships/slideLayout" Target="../slideLayouts/slideLayout26.xml"/><Relationship Id="rId1" Type="http://schemas.openxmlformats.org/officeDocument/2006/relationships/tags" Target="../tags/tag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1.xml"/><Relationship Id="rId7" Type="http://schemas.openxmlformats.org/officeDocument/2006/relationships/diagramQuickStyle" Target="../diagrams/quickStyle11.xml"/><Relationship Id="rId2" Type="http://schemas.openxmlformats.org/officeDocument/2006/relationships/slideLayout" Target="../slideLayouts/slideLayout26.xml"/><Relationship Id="rId1" Type="http://schemas.openxmlformats.org/officeDocument/2006/relationships/tags" Target="../tags/tag5.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9.png"/><Relationship Id="rId4" Type="http://schemas.openxmlformats.org/officeDocument/2006/relationships/image" Target="../media/image36.jpeg"/><Relationship Id="rId9" Type="http://schemas.microsoft.com/office/2007/relationships/diagramDrawing" Target="../diagrams/drawing11.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notesSlide" Target="../notesSlides/notesSlide2.xml"/><Relationship Id="rId7" Type="http://schemas.openxmlformats.org/officeDocument/2006/relationships/diagramQuickStyle" Target="../diagrams/quickStyle13.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9.png"/><Relationship Id="rId4" Type="http://schemas.openxmlformats.org/officeDocument/2006/relationships/image" Target="../media/image38.png"/><Relationship Id="rId9" Type="http://schemas.microsoft.com/office/2007/relationships/diagramDrawing" Target="../diagrams/drawing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image" Target="../media/image39.jpeg"/><Relationship Id="rId3" Type="http://schemas.openxmlformats.org/officeDocument/2006/relationships/diagramData" Target="../diagrams/data14.xml"/><Relationship Id="rId21" Type="http://schemas.openxmlformats.org/officeDocument/2006/relationships/image" Target="../media/image9.png"/><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slideLayout" Target="../slideLayouts/slideLayout26.xml"/><Relationship Id="rId16" Type="http://schemas.openxmlformats.org/officeDocument/2006/relationships/diagramColors" Target="../diagrams/colors16.xml"/><Relationship Id="rId20" Type="http://schemas.openxmlformats.org/officeDocument/2006/relationships/image" Target="../media/image41.jpeg"/><Relationship Id="rId1" Type="http://schemas.openxmlformats.org/officeDocument/2006/relationships/tags" Target="../tags/tag8.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image" Target="../media/image40.jpeg"/><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diagramColors" Target="../diagrams/colors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QuickStyle" Target="../diagrams/quickStyle18.xml"/><Relationship Id="rId2" Type="http://schemas.openxmlformats.org/officeDocument/2006/relationships/slideLayout" Target="../slideLayouts/slideLayout26.xml"/><Relationship Id="rId16" Type="http://schemas.openxmlformats.org/officeDocument/2006/relationships/image" Target="../media/image9.png"/><Relationship Id="rId1" Type="http://schemas.openxmlformats.org/officeDocument/2006/relationships/tags" Target="../tags/tag9.xml"/><Relationship Id="rId6" Type="http://schemas.openxmlformats.org/officeDocument/2006/relationships/diagramColors" Target="../diagrams/colors17.xml"/><Relationship Id="rId11" Type="http://schemas.openxmlformats.org/officeDocument/2006/relationships/diagramLayout" Target="../diagrams/layout18.xml"/><Relationship Id="rId5" Type="http://schemas.openxmlformats.org/officeDocument/2006/relationships/diagramQuickStyle" Target="../diagrams/quickStyle17.xml"/><Relationship Id="rId15" Type="http://schemas.openxmlformats.org/officeDocument/2006/relationships/image" Target="../media/image44.jpeg"/><Relationship Id="rId10" Type="http://schemas.openxmlformats.org/officeDocument/2006/relationships/diagramData" Target="../diagrams/data18.xml"/><Relationship Id="rId4" Type="http://schemas.openxmlformats.org/officeDocument/2006/relationships/diagramLayout" Target="../diagrams/layout17.xml"/><Relationship Id="rId9" Type="http://schemas.openxmlformats.org/officeDocument/2006/relationships/image" Target="../media/image43.png"/><Relationship Id="rId14" Type="http://schemas.microsoft.com/office/2007/relationships/diagramDrawing" Target="../diagrams/drawing18.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slideLayout" Target="../slideLayouts/slideLayout26.xml"/><Relationship Id="rId16" Type="http://schemas.openxmlformats.org/officeDocument/2006/relationships/diagramColors" Target="../diagrams/colors21.xml"/><Relationship Id="rId1" Type="http://schemas.openxmlformats.org/officeDocument/2006/relationships/tags" Target="../tags/tag10.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Layout" Target="../slideLayouts/slideLayout26.xml"/><Relationship Id="rId1" Type="http://schemas.openxmlformats.org/officeDocument/2006/relationships/tags" Target="../tags/tag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slideLayout" Target="../slideLayouts/slideLayout26.xml"/><Relationship Id="rId1" Type="http://schemas.openxmlformats.org/officeDocument/2006/relationships/tags" Target="../tags/tag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slideLayout" Target="../slideLayouts/slideLayout26.xml"/><Relationship Id="rId1" Type="http://schemas.openxmlformats.org/officeDocument/2006/relationships/tags" Target="../tags/tag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13"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diagramColors" Target="../diagrams/colors25.xml"/><Relationship Id="rId12" Type="http://schemas.openxmlformats.org/officeDocument/2006/relationships/image" Target="../media/image60.jpeg"/><Relationship Id="rId2" Type="http://schemas.openxmlformats.org/officeDocument/2006/relationships/slideLayout" Target="../slideLayouts/slideLayout26.xml"/><Relationship Id="rId1" Type="http://schemas.openxmlformats.org/officeDocument/2006/relationships/tags" Target="../tags/tag14.xml"/><Relationship Id="rId6" Type="http://schemas.openxmlformats.org/officeDocument/2006/relationships/diagramQuickStyle" Target="../diagrams/quickStyle25.xml"/><Relationship Id="rId11" Type="http://schemas.openxmlformats.org/officeDocument/2006/relationships/image" Target="../media/image59.jpeg"/><Relationship Id="rId5" Type="http://schemas.openxmlformats.org/officeDocument/2006/relationships/diagramLayout" Target="../diagrams/layout25.xml"/><Relationship Id="rId10" Type="http://schemas.openxmlformats.org/officeDocument/2006/relationships/image" Target="../media/image58.jpeg"/><Relationship Id="rId4" Type="http://schemas.openxmlformats.org/officeDocument/2006/relationships/diagramData" Target="../diagrams/data25.xml"/><Relationship Id="rId9"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5.png"/><Relationship Id="rId7" Type="http://schemas.openxmlformats.org/officeDocument/2006/relationships/diagramLayout" Target="../diagrams/layout6.xml"/><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diagramData" Target="../diagrams/data6.xml"/><Relationship Id="rId11" Type="http://schemas.openxmlformats.org/officeDocument/2006/relationships/image" Target="../media/image18.png"/><Relationship Id="rId5" Type="http://schemas.openxmlformats.org/officeDocument/2006/relationships/image" Target="../media/image17.png"/><Relationship Id="rId10" Type="http://schemas.microsoft.com/office/2007/relationships/diagramDrawing" Target="../diagrams/drawing6.xml"/><Relationship Id="rId4" Type="http://schemas.openxmlformats.org/officeDocument/2006/relationships/image" Target="../media/image16.pn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AF73434E-EDF0-4CB2-AEE5-6D1EABC84856}"/>
              </a:ext>
            </a:extLst>
          </p:cNvPr>
          <p:cNvSpPr txBox="1">
            <a:spLocks/>
          </p:cNvSpPr>
          <p:nvPr/>
        </p:nvSpPr>
        <p:spPr>
          <a:xfrm>
            <a:off x="467544" y="498462"/>
            <a:ext cx="8247860"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Easylube Range of Software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9" name="Diagram 8">
            <a:extLst>
              <a:ext uri="{FF2B5EF4-FFF2-40B4-BE49-F238E27FC236}">
                <a16:creationId xmlns:a16="http://schemas.microsoft.com/office/drawing/2014/main" id="{B9BADB19-2E7E-4854-A345-C121DEB557CB}"/>
              </a:ext>
            </a:extLst>
          </p:cNvPr>
          <p:cNvGraphicFramePr/>
          <p:nvPr>
            <p:extLst>
              <p:ext uri="{D42A27DB-BD31-4B8C-83A1-F6EECF244321}">
                <p14:modId xmlns:p14="http://schemas.microsoft.com/office/powerpoint/2010/main" val="1494483404"/>
              </p:ext>
            </p:extLst>
          </p:nvPr>
        </p:nvGraphicFramePr>
        <p:xfrm>
          <a:off x="251520" y="4149080"/>
          <a:ext cx="864096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SINGLE POINT AUTOMATIC LUBRICATOR | PT. Versada Tiga Sentosa">
            <a:extLst>
              <a:ext uri="{FF2B5EF4-FFF2-40B4-BE49-F238E27FC236}">
                <a16:creationId xmlns:a16="http://schemas.microsoft.com/office/drawing/2014/main" id="{2E936238-F9BB-4238-A5D5-6E178F2D61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78" y="1014548"/>
            <a:ext cx="9144000" cy="346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05229"/>
      </p:ext>
    </p:extLst>
  </p:cSld>
  <p:clrMapOvr>
    <a:masterClrMapping/>
  </p:clrMapOvr>
  <p:transition advTm="10157">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323528" y="498462"/>
            <a:ext cx="8391876"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Field Inspections</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3" name="Diagram 2">
            <a:extLst>
              <a:ext uri="{FF2B5EF4-FFF2-40B4-BE49-F238E27FC236}">
                <a16:creationId xmlns:a16="http://schemas.microsoft.com/office/drawing/2014/main" id="{B6129D93-F1E7-413E-A361-AEB442F5507B}"/>
              </a:ext>
            </a:extLst>
          </p:cNvPr>
          <p:cNvGraphicFramePr/>
          <p:nvPr>
            <p:extLst>
              <p:ext uri="{D42A27DB-BD31-4B8C-83A1-F6EECF244321}">
                <p14:modId xmlns:p14="http://schemas.microsoft.com/office/powerpoint/2010/main" val="528974340"/>
              </p:ext>
            </p:extLst>
          </p:nvPr>
        </p:nvGraphicFramePr>
        <p:xfrm>
          <a:off x="3524650" y="1998636"/>
          <a:ext cx="5190753" cy="143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0C9D0A80-0EBE-4D8F-9671-18EA1B785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573" y="3476966"/>
            <a:ext cx="1621447" cy="2882572"/>
          </a:xfrm>
          <a:prstGeom prst="rect">
            <a:avLst/>
          </a:prstGeom>
        </p:spPr>
      </p:pic>
      <p:pic>
        <p:nvPicPr>
          <p:cNvPr id="10" name="Picture 9">
            <a:extLst>
              <a:ext uri="{FF2B5EF4-FFF2-40B4-BE49-F238E27FC236}">
                <a16:creationId xmlns:a16="http://schemas.microsoft.com/office/drawing/2014/main" id="{F149E0E1-4516-49EE-8E67-09709CFB8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3870" y="3476966"/>
            <a:ext cx="1640781" cy="2916944"/>
          </a:xfrm>
          <a:prstGeom prst="rect">
            <a:avLst/>
          </a:prstGeom>
        </p:spPr>
      </p:pic>
      <p:pic>
        <p:nvPicPr>
          <p:cNvPr id="12" name="Picture 11">
            <a:extLst>
              <a:ext uri="{FF2B5EF4-FFF2-40B4-BE49-F238E27FC236}">
                <a16:creationId xmlns:a16="http://schemas.microsoft.com/office/drawing/2014/main" id="{6CF1AE63-7B36-4B84-AF6C-F52B7C6102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7013" y="3476966"/>
            <a:ext cx="1640781" cy="2916944"/>
          </a:xfrm>
          <a:prstGeom prst="rect">
            <a:avLst/>
          </a:prstGeom>
        </p:spPr>
      </p:pic>
      <p:pic>
        <p:nvPicPr>
          <p:cNvPr id="14" name="Picture 13">
            <a:extLst>
              <a:ext uri="{FF2B5EF4-FFF2-40B4-BE49-F238E27FC236}">
                <a16:creationId xmlns:a16="http://schemas.microsoft.com/office/drawing/2014/main" id="{13E0ECCC-C4E0-4F1E-9B58-03B1929C65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0156" y="3476966"/>
            <a:ext cx="1640781" cy="2916944"/>
          </a:xfrm>
          <a:prstGeom prst="rect">
            <a:avLst/>
          </a:prstGeom>
        </p:spPr>
      </p:pic>
      <p:pic>
        <p:nvPicPr>
          <p:cNvPr id="16" name="Picture 15">
            <a:extLst>
              <a:ext uri="{FF2B5EF4-FFF2-40B4-BE49-F238E27FC236}">
                <a16:creationId xmlns:a16="http://schemas.microsoft.com/office/drawing/2014/main" id="{D6D5492D-201C-45D7-B13D-E4396AE117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3299" y="3485004"/>
            <a:ext cx="1640781" cy="2916943"/>
          </a:xfrm>
          <a:prstGeom prst="rect">
            <a:avLst/>
          </a:prstGeom>
        </p:spPr>
      </p:pic>
      <p:pic>
        <p:nvPicPr>
          <p:cNvPr id="17" name="Picture 4" descr="Easylube | Bondis bvba">
            <a:extLst>
              <a:ext uri="{FF2B5EF4-FFF2-40B4-BE49-F238E27FC236}">
                <a16:creationId xmlns:a16="http://schemas.microsoft.com/office/drawing/2014/main" id="{1070B886-38F6-4B4C-8172-E9B0A24D4E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584" y="1844824"/>
            <a:ext cx="2462879" cy="12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20172"/>
      </p:ext>
    </p:extLst>
  </p:cSld>
  <p:clrMapOvr>
    <a:masterClrMapping/>
  </p:clrMapOvr>
  <p:transition advTm="10157">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D6D1BADD-F77A-4E49-8BC9-5DEB06D7AF5F}"/>
              </a:ext>
            </a:extLst>
          </p:cNvPr>
          <p:cNvSpPr txBox="1">
            <a:spLocks/>
          </p:cNvSpPr>
          <p:nvPr/>
        </p:nvSpPr>
        <p:spPr>
          <a:xfrm>
            <a:off x="3203847" y="340486"/>
            <a:ext cx="5763876"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MQL Software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pSp>
        <p:nvGrpSpPr>
          <p:cNvPr id="7" name="Group 6">
            <a:extLst>
              <a:ext uri="{FF2B5EF4-FFF2-40B4-BE49-F238E27FC236}">
                <a16:creationId xmlns:a16="http://schemas.microsoft.com/office/drawing/2014/main" id="{9EB88980-B5F1-45B8-9CBA-9A77E37A1789}"/>
              </a:ext>
            </a:extLst>
          </p:cNvPr>
          <p:cNvGrpSpPr/>
          <p:nvPr/>
        </p:nvGrpSpPr>
        <p:grpSpPr>
          <a:xfrm>
            <a:off x="578617" y="1209745"/>
            <a:ext cx="1565656" cy="580858"/>
            <a:chOff x="3449113" y="3749308"/>
            <a:chExt cx="1565656" cy="580858"/>
          </a:xfrm>
          <a:solidFill>
            <a:schemeClr val="bg1"/>
          </a:solidFill>
        </p:grpSpPr>
        <p:sp>
          <p:nvSpPr>
            <p:cNvPr id="14" name="Rectangle 13">
              <a:extLst>
                <a:ext uri="{FF2B5EF4-FFF2-40B4-BE49-F238E27FC236}">
                  <a16:creationId xmlns:a16="http://schemas.microsoft.com/office/drawing/2014/main" id="{78FFAC2A-A842-4FCC-B9B0-751F3D0EBC02}"/>
                </a:ext>
              </a:extLst>
            </p:cNvPr>
            <p:cNvSpPr/>
            <p:nvPr/>
          </p:nvSpPr>
          <p:spPr>
            <a:xfrm>
              <a:off x="3449113" y="3749308"/>
              <a:ext cx="1565656" cy="580858"/>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3CADEB7F-0894-4961-B408-25C72A2589B1}"/>
                </a:ext>
              </a:extLst>
            </p:cNvPr>
            <p:cNvSpPr txBox="1"/>
            <p:nvPr/>
          </p:nvSpPr>
          <p:spPr>
            <a:xfrm>
              <a:off x="3449113" y="3749308"/>
              <a:ext cx="1565656" cy="580858"/>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endParaRPr lang="en-US" sz="700" kern="1200" dirty="0"/>
            </a:p>
          </p:txBody>
        </p:sp>
      </p:grpSp>
      <p:grpSp>
        <p:nvGrpSpPr>
          <p:cNvPr id="8" name="Group 7">
            <a:extLst>
              <a:ext uri="{FF2B5EF4-FFF2-40B4-BE49-F238E27FC236}">
                <a16:creationId xmlns:a16="http://schemas.microsoft.com/office/drawing/2014/main" id="{3BD2BB7E-905B-46D6-9CE1-2C367E6ACFC9}"/>
              </a:ext>
            </a:extLst>
          </p:cNvPr>
          <p:cNvGrpSpPr/>
          <p:nvPr/>
        </p:nvGrpSpPr>
        <p:grpSpPr>
          <a:xfrm>
            <a:off x="472284" y="865256"/>
            <a:ext cx="5680772" cy="1269836"/>
            <a:chOff x="1056285" y="3749308"/>
            <a:chExt cx="5680772" cy="1269836"/>
          </a:xfrm>
        </p:grpSpPr>
        <p:sp>
          <p:nvSpPr>
            <p:cNvPr id="12" name="Rectangle 11">
              <a:extLst>
                <a:ext uri="{FF2B5EF4-FFF2-40B4-BE49-F238E27FC236}">
                  <a16:creationId xmlns:a16="http://schemas.microsoft.com/office/drawing/2014/main" id="{A62BD57D-5262-4F4B-824F-2C3651EC3291}"/>
                </a:ext>
              </a:extLst>
            </p:cNvPr>
            <p:cNvSpPr/>
            <p:nvPr/>
          </p:nvSpPr>
          <p:spPr>
            <a:xfrm>
              <a:off x="5171401" y="3749308"/>
              <a:ext cx="1565656" cy="5808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8DD8561C-5A11-4D76-8E87-BC4F8A52CB6E}"/>
                </a:ext>
              </a:extLst>
            </p:cNvPr>
            <p:cNvSpPr txBox="1"/>
            <p:nvPr/>
          </p:nvSpPr>
          <p:spPr>
            <a:xfrm>
              <a:off x="1056285" y="4237724"/>
              <a:ext cx="2213728" cy="781420"/>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1400" kern="1200" dirty="0">
                  <a:solidFill>
                    <a:schemeClr val="tx1"/>
                  </a:solidFill>
                </a:rPr>
                <a:t>With more than 20 years practical experience in the bearing lubrication field</a:t>
              </a:r>
            </a:p>
          </p:txBody>
        </p:sp>
      </p:grpSp>
      <p:grpSp>
        <p:nvGrpSpPr>
          <p:cNvPr id="9" name="Group 8">
            <a:extLst>
              <a:ext uri="{FF2B5EF4-FFF2-40B4-BE49-F238E27FC236}">
                <a16:creationId xmlns:a16="http://schemas.microsoft.com/office/drawing/2014/main" id="{358C4A15-E9DD-4A19-9C26-23E792D351BB}"/>
              </a:ext>
            </a:extLst>
          </p:cNvPr>
          <p:cNvGrpSpPr/>
          <p:nvPr/>
        </p:nvGrpSpPr>
        <p:grpSpPr>
          <a:xfrm>
            <a:off x="4023193" y="1209745"/>
            <a:ext cx="4692211" cy="5032361"/>
            <a:chOff x="6893689" y="3749308"/>
            <a:chExt cx="4692211" cy="5032361"/>
          </a:xfrm>
        </p:grpSpPr>
        <p:sp>
          <p:nvSpPr>
            <p:cNvPr id="10" name="Rectangle 9">
              <a:extLst>
                <a:ext uri="{FF2B5EF4-FFF2-40B4-BE49-F238E27FC236}">
                  <a16:creationId xmlns:a16="http://schemas.microsoft.com/office/drawing/2014/main" id="{0D6D0E25-C1E0-4C83-BE47-07F39B76DBA8}"/>
                </a:ext>
              </a:extLst>
            </p:cNvPr>
            <p:cNvSpPr/>
            <p:nvPr/>
          </p:nvSpPr>
          <p:spPr>
            <a:xfrm>
              <a:off x="6893689" y="3749308"/>
              <a:ext cx="1565656" cy="5808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1811F27-B81A-4E8F-8EEA-A7EDC97FD293}"/>
                </a:ext>
              </a:extLst>
            </p:cNvPr>
            <p:cNvSpPr txBox="1"/>
            <p:nvPr/>
          </p:nvSpPr>
          <p:spPr>
            <a:xfrm>
              <a:off x="9242696" y="8200811"/>
              <a:ext cx="2343204" cy="5808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None/>
              </a:pPr>
              <a:r>
                <a:rPr lang="en-US" sz="1400" kern="1200" dirty="0"/>
                <a:t>Easylube developed industrial leading software using tribology theories and AI</a:t>
              </a:r>
            </a:p>
          </p:txBody>
        </p:sp>
      </p:grpSp>
      <p:pic>
        <p:nvPicPr>
          <p:cNvPr id="3074" name="Picture 2">
            <a:extLst>
              <a:ext uri="{FF2B5EF4-FFF2-40B4-BE49-F238E27FC236}">
                <a16:creationId xmlns:a16="http://schemas.microsoft.com/office/drawing/2014/main" id="{6D8047A6-7CBF-46B3-B2F8-1CBD64375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161917"/>
            <a:ext cx="8539127" cy="55370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asylube | Bondis bvba">
            <a:extLst>
              <a:ext uri="{FF2B5EF4-FFF2-40B4-BE49-F238E27FC236}">
                <a16:creationId xmlns:a16="http://schemas.microsoft.com/office/drawing/2014/main" id="{D10B90F6-E35B-4713-AD7E-441C04BA9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30" y="386043"/>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40781"/>
      </p:ext>
    </p:extLst>
  </p:cSld>
  <p:clrMapOvr>
    <a:masterClrMapping/>
  </p:clrMapOvr>
  <p:transition advTm="10157">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42845" y="285729"/>
            <a:ext cx="4147118" cy="2928958"/>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42844" y="3357562"/>
            <a:ext cx="4214842" cy="2943122"/>
          </a:xfrm>
          <a:prstGeom prst="rect">
            <a:avLst/>
          </a:prstGeom>
          <a:noFill/>
          <a:ln w="9525">
            <a:noFill/>
            <a:miter lim="800000"/>
            <a:headEnd/>
            <a:tailEnd/>
          </a:ln>
        </p:spPr>
      </p:pic>
      <p:pic>
        <p:nvPicPr>
          <p:cNvPr id="9218" name="Picture 2" descr="Easylube DM2017_EN0603">
            <a:extLst>
              <a:ext uri="{FF2B5EF4-FFF2-40B4-BE49-F238E27FC236}">
                <a16:creationId xmlns:a16="http://schemas.microsoft.com/office/drawing/2014/main" id="{3BC971AB-6728-4314-8B09-296B823D6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613" y="2316553"/>
            <a:ext cx="4147118" cy="398413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9">
            <a:extLst>
              <a:ext uri="{FF2B5EF4-FFF2-40B4-BE49-F238E27FC236}">
                <a16:creationId xmlns:a16="http://schemas.microsoft.com/office/drawing/2014/main" id="{9A981F3B-2ED3-42C8-AEC9-505EF6B6A064}"/>
              </a:ext>
            </a:extLst>
          </p:cNvPr>
          <p:cNvSpPr txBox="1">
            <a:spLocks/>
          </p:cNvSpPr>
          <p:nvPr/>
        </p:nvSpPr>
        <p:spPr>
          <a:xfrm>
            <a:off x="4289963" y="340486"/>
            <a:ext cx="431828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MQL Software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8" name="Picture 4" descr="Easylube | Bondis bvba">
            <a:extLst>
              <a:ext uri="{FF2B5EF4-FFF2-40B4-BE49-F238E27FC236}">
                <a16:creationId xmlns:a16="http://schemas.microsoft.com/office/drawing/2014/main" id="{5CE3EBAD-98D2-4EB9-AD54-13C67E9C0F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246151"/>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642910"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System Requirements</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2" name="Picture 1">
            <a:extLst>
              <a:ext uri="{FF2B5EF4-FFF2-40B4-BE49-F238E27FC236}">
                <a16:creationId xmlns:a16="http://schemas.microsoft.com/office/drawing/2014/main" id="{A61E22E6-9B11-41CB-A18C-D1D117EA294B}"/>
              </a:ext>
            </a:extLst>
          </p:cNvPr>
          <p:cNvPicPr>
            <a:picLocks noChangeAspect="1"/>
          </p:cNvPicPr>
          <p:nvPr/>
        </p:nvPicPr>
        <p:blipFill rotWithShape="1">
          <a:blip r:embed="rId2"/>
          <a:srcRect l="21650" t="16667" r="24013" b="52800"/>
          <a:stretch/>
        </p:blipFill>
        <p:spPr>
          <a:xfrm>
            <a:off x="359532" y="1331507"/>
            <a:ext cx="7092788" cy="2241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3BD61AC-8A77-40D6-9F23-23A7BBF0AA9B}"/>
              </a:ext>
            </a:extLst>
          </p:cNvPr>
          <p:cNvPicPr>
            <a:picLocks noChangeAspect="1"/>
          </p:cNvPicPr>
          <p:nvPr/>
        </p:nvPicPr>
        <p:blipFill rotWithShape="1">
          <a:blip r:embed="rId3"/>
          <a:srcRect l="22438" t="22191" r="24013" b="33200"/>
          <a:stretch/>
        </p:blipFill>
        <p:spPr>
          <a:xfrm>
            <a:off x="1610015" y="3427834"/>
            <a:ext cx="7092788" cy="3323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Easylube | Bondis bvba">
            <a:extLst>
              <a:ext uri="{FF2B5EF4-FFF2-40B4-BE49-F238E27FC236}">
                <a16:creationId xmlns:a16="http://schemas.microsoft.com/office/drawing/2014/main" id="{A2A5D47B-A24E-4A6A-8736-8C69CBFE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169" y="4875213"/>
            <a:ext cx="1739631" cy="86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86721"/>
      </p:ext>
    </p:extLst>
  </p:cSld>
  <p:clrMapOvr>
    <a:masterClrMapping/>
  </p:clrMapOvr>
  <p:transition advTm="10157">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642910"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System Requirements</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2" name="Picture 1">
            <a:extLst>
              <a:ext uri="{FF2B5EF4-FFF2-40B4-BE49-F238E27FC236}">
                <a16:creationId xmlns:a16="http://schemas.microsoft.com/office/drawing/2014/main" id="{8A90F277-740C-41B8-93EA-1998C67DE847}"/>
              </a:ext>
            </a:extLst>
          </p:cNvPr>
          <p:cNvPicPr>
            <a:picLocks noChangeAspect="1"/>
          </p:cNvPicPr>
          <p:nvPr/>
        </p:nvPicPr>
        <p:blipFill rotWithShape="1">
          <a:blip r:embed="rId2"/>
          <a:srcRect l="22438" t="16667" r="24801" b="29000"/>
          <a:stretch/>
        </p:blipFill>
        <p:spPr>
          <a:xfrm>
            <a:off x="428595" y="1268760"/>
            <a:ext cx="5718333"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4202C17D-DD97-45F3-A6EB-9A292C7227D8}"/>
              </a:ext>
            </a:extLst>
          </p:cNvPr>
          <p:cNvPicPr>
            <a:picLocks noChangeAspect="1"/>
          </p:cNvPicPr>
          <p:nvPr/>
        </p:nvPicPr>
        <p:blipFill rotWithShape="1">
          <a:blip r:embed="rId3"/>
          <a:srcRect l="24014" t="57000" r="24800" b="12624"/>
          <a:stretch/>
        </p:blipFill>
        <p:spPr>
          <a:xfrm>
            <a:off x="2843808" y="4555917"/>
            <a:ext cx="5975134" cy="199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Easylube | Bondis bvba">
            <a:extLst>
              <a:ext uri="{FF2B5EF4-FFF2-40B4-BE49-F238E27FC236}">
                <a16:creationId xmlns:a16="http://schemas.microsoft.com/office/drawing/2014/main" id="{4EF24C38-0630-4D74-B83C-CD741B84B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284984"/>
            <a:ext cx="2332336" cy="116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3030"/>
      </p:ext>
    </p:extLst>
  </p:cSld>
  <p:clrMapOvr>
    <a:masterClrMapping/>
  </p:clrMapOvr>
  <p:transition advTm="10157">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103D1F15-F8AE-4100-91E6-8E7307FD7BFD}"/>
              </a:ext>
            </a:extLst>
          </p:cNvPr>
          <p:cNvSpPr txBox="1">
            <a:spLocks/>
          </p:cNvSpPr>
          <p:nvPr/>
        </p:nvSpPr>
        <p:spPr>
          <a:xfrm>
            <a:off x="642910"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rPr>
              <a:t>Excel Reports at your fingertips</a:t>
            </a:r>
          </a:p>
        </p:txBody>
      </p:sp>
      <p:pic>
        <p:nvPicPr>
          <p:cNvPr id="11" name="Picture 10">
            <a:extLst>
              <a:ext uri="{FF2B5EF4-FFF2-40B4-BE49-F238E27FC236}">
                <a16:creationId xmlns:a16="http://schemas.microsoft.com/office/drawing/2014/main" id="{BC063A1D-650D-4A07-933A-06C16063813F}"/>
              </a:ext>
            </a:extLst>
          </p:cNvPr>
          <p:cNvPicPr>
            <a:picLocks noChangeAspect="1"/>
          </p:cNvPicPr>
          <p:nvPr/>
        </p:nvPicPr>
        <p:blipFill rotWithShape="1">
          <a:blip r:embed="rId2"/>
          <a:srcRect t="22001" r="45275" b="5201"/>
          <a:stretch/>
        </p:blipFill>
        <p:spPr>
          <a:xfrm>
            <a:off x="916122" y="1196752"/>
            <a:ext cx="7311756" cy="5471222"/>
          </a:xfrm>
          <a:prstGeom prst="rect">
            <a:avLst/>
          </a:prstGeom>
        </p:spPr>
      </p:pic>
    </p:spTree>
    <p:extLst>
      <p:ext uri="{BB962C8B-B14F-4D97-AF65-F5344CB8AC3E}">
        <p14:creationId xmlns:p14="http://schemas.microsoft.com/office/powerpoint/2010/main" val="1898973167"/>
      </p:ext>
    </p:extLst>
  </p:cSld>
  <p:clrMapOvr>
    <a:masterClrMapping/>
  </p:clrMapOvr>
  <p:transition advTm="10157">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71472" y="1357298"/>
          <a:ext cx="821537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srcRect t="8386" r="32565"/>
          <a:stretch>
            <a:fillRect/>
          </a:stretch>
        </p:blipFill>
        <p:spPr bwMode="auto">
          <a:xfrm>
            <a:off x="4000496" y="306686"/>
            <a:ext cx="4786346" cy="2550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9"/>
          <p:cNvSpPr txBox="1">
            <a:spLocks/>
          </p:cNvSpPr>
          <p:nvPr/>
        </p:nvSpPr>
        <p:spPr>
          <a:xfrm>
            <a:off x="428596" y="498462"/>
            <a:ext cx="3571900"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Advantages</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7" name="Picture 4" descr="Easylube | Bondis bvba">
            <a:extLst>
              <a:ext uri="{FF2B5EF4-FFF2-40B4-BE49-F238E27FC236}">
                <a16:creationId xmlns:a16="http://schemas.microsoft.com/office/drawing/2014/main" id="{D579872E-166C-4C73-8174-D15690C870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6093296"/>
            <a:ext cx="1264224" cy="6321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Qualitec\lub.jpg"/>
          <p:cNvPicPr>
            <a:picLocks noChangeAspect="1" noChangeArrowheads="1"/>
          </p:cNvPicPr>
          <p:nvPr/>
        </p:nvPicPr>
        <p:blipFill>
          <a:blip r:embed="rId3" cstate="print"/>
          <a:srcRect/>
          <a:stretch>
            <a:fillRect/>
          </a:stretch>
        </p:blipFill>
        <p:spPr bwMode="auto">
          <a:xfrm>
            <a:off x="285720" y="1142984"/>
            <a:ext cx="65024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6" name="Diagram 15"/>
          <p:cNvGraphicFramePr/>
          <p:nvPr>
            <p:extLst>
              <p:ext uri="{D42A27DB-BD31-4B8C-83A1-F6EECF244321}">
                <p14:modId xmlns:p14="http://schemas.microsoft.com/office/powerpoint/2010/main" val="2364351271"/>
              </p:ext>
            </p:extLst>
          </p:nvPr>
        </p:nvGraphicFramePr>
        <p:xfrm>
          <a:off x="0" y="1142984"/>
          <a:ext cx="9144000"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Box 16"/>
          <p:cNvSpPr txBox="1">
            <a:spLocks noChangeArrowheads="1"/>
          </p:cNvSpPr>
          <p:nvPr/>
        </p:nvSpPr>
        <p:spPr bwMode="auto">
          <a:xfrm>
            <a:off x="533400" y="2438400"/>
            <a:ext cx="7620000" cy="685800"/>
          </a:xfrm>
          <a:prstGeom prst="rect">
            <a:avLst/>
          </a:prstGeom>
          <a:noFill/>
          <a:ln w="9525">
            <a:noFill/>
            <a:miter lim="800000"/>
            <a:headEnd/>
            <a:tailEnd/>
          </a:ln>
          <a:effectLst/>
        </p:spPr>
        <p:txBody>
          <a:bodyPr/>
          <a:lstStyle/>
          <a:p>
            <a:pPr marL="342900" indent="-342900">
              <a:buClr>
                <a:schemeClr val="hlink"/>
              </a:buClr>
              <a:buFont typeface="Wingdings" pitchFamily="2" charset="2"/>
              <a:buChar char="n"/>
            </a:pPr>
            <a:endParaRPr lang="zh-TW" altLang="en-US" sz="2000" dirty="0">
              <a:latin typeface="Arial" charset="0"/>
            </a:endParaRPr>
          </a:p>
        </p:txBody>
      </p:sp>
      <p:sp>
        <p:nvSpPr>
          <p:cNvPr id="10" name="Text Box 18"/>
          <p:cNvSpPr txBox="1">
            <a:spLocks noChangeArrowheads="1"/>
          </p:cNvSpPr>
          <p:nvPr/>
        </p:nvSpPr>
        <p:spPr bwMode="auto">
          <a:xfrm>
            <a:off x="533400" y="3276600"/>
            <a:ext cx="7620000" cy="457200"/>
          </a:xfrm>
          <a:prstGeom prst="rect">
            <a:avLst/>
          </a:prstGeom>
          <a:noFill/>
          <a:ln w="9525">
            <a:noFill/>
            <a:miter lim="800000"/>
            <a:headEnd/>
            <a:tailEnd/>
          </a:ln>
          <a:effectLst/>
        </p:spPr>
        <p:txBody>
          <a:bodyPr/>
          <a:lstStyle/>
          <a:p>
            <a:pPr marL="342900" indent="-342900">
              <a:buClr>
                <a:schemeClr val="hlink"/>
              </a:buClr>
              <a:buFont typeface="Wingdings" pitchFamily="2" charset="2"/>
              <a:buChar char="n"/>
            </a:pPr>
            <a:endParaRPr lang="zh-TW" altLang="en-US" sz="2000" dirty="0">
              <a:latin typeface="Arial" charset="0"/>
            </a:endParaRPr>
          </a:p>
        </p:txBody>
      </p:sp>
      <p:sp>
        <p:nvSpPr>
          <p:cNvPr id="11" name="Text Box 19"/>
          <p:cNvSpPr txBox="1">
            <a:spLocks noChangeArrowheads="1"/>
          </p:cNvSpPr>
          <p:nvPr/>
        </p:nvSpPr>
        <p:spPr bwMode="auto">
          <a:xfrm>
            <a:off x="533400" y="3810000"/>
            <a:ext cx="5791200" cy="685800"/>
          </a:xfrm>
          <a:prstGeom prst="rect">
            <a:avLst/>
          </a:prstGeom>
          <a:noFill/>
          <a:ln w="9525">
            <a:noFill/>
            <a:miter lim="800000"/>
            <a:headEnd/>
            <a:tailEnd/>
          </a:ln>
          <a:effectLst/>
        </p:spPr>
        <p:txBody>
          <a:bodyPr/>
          <a:lstStyle/>
          <a:p>
            <a:pPr marL="342900" indent="-342900">
              <a:buClr>
                <a:schemeClr val="hlink"/>
              </a:buClr>
              <a:buFont typeface="Wingdings" pitchFamily="2" charset="2"/>
              <a:buChar char="n"/>
            </a:pPr>
            <a:endParaRPr lang="zh-TW" altLang="en-US" sz="2000" dirty="0">
              <a:latin typeface="Arial" charset="0"/>
            </a:endParaRPr>
          </a:p>
        </p:txBody>
      </p:sp>
      <p:sp>
        <p:nvSpPr>
          <p:cNvPr id="12" name="Text Box 20"/>
          <p:cNvSpPr txBox="1">
            <a:spLocks noChangeArrowheads="1"/>
          </p:cNvSpPr>
          <p:nvPr/>
        </p:nvSpPr>
        <p:spPr bwMode="auto">
          <a:xfrm>
            <a:off x="533400" y="4648200"/>
            <a:ext cx="5638800" cy="457200"/>
          </a:xfrm>
          <a:prstGeom prst="rect">
            <a:avLst/>
          </a:prstGeom>
          <a:noFill/>
          <a:ln w="9525">
            <a:noFill/>
            <a:miter lim="800000"/>
            <a:headEnd/>
            <a:tailEnd/>
          </a:ln>
          <a:effectLst/>
        </p:spPr>
        <p:txBody>
          <a:bodyPr/>
          <a:lstStyle/>
          <a:p>
            <a:pPr marL="342900" indent="-342900">
              <a:buClr>
                <a:schemeClr val="hlink"/>
              </a:buClr>
              <a:buFont typeface="Wingdings" pitchFamily="2" charset="2"/>
              <a:buChar char="n"/>
            </a:pPr>
            <a:endParaRPr lang="zh-TW" altLang="en-US" sz="2000" dirty="0">
              <a:latin typeface="Arial" charset="0"/>
            </a:endParaRPr>
          </a:p>
        </p:txBody>
      </p:sp>
      <p:sp>
        <p:nvSpPr>
          <p:cNvPr id="13" name="Text Box 21"/>
          <p:cNvSpPr txBox="1">
            <a:spLocks noChangeArrowheads="1"/>
          </p:cNvSpPr>
          <p:nvPr/>
        </p:nvSpPr>
        <p:spPr bwMode="auto">
          <a:xfrm>
            <a:off x="533400" y="5257800"/>
            <a:ext cx="5638800" cy="1066800"/>
          </a:xfrm>
          <a:prstGeom prst="rect">
            <a:avLst/>
          </a:prstGeom>
          <a:noFill/>
          <a:ln w="9525">
            <a:noFill/>
            <a:miter lim="800000"/>
            <a:headEnd/>
            <a:tailEnd/>
          </a:ln>
          <a:effectLst/>
        </p:spPr>
        <p:txBody>
          <a:bodyPr/>
          <a:lstStyle/>
          <a:p>
            <a:pPr marL="342900" indent="-342900">
              <a:buClr>
                <a:schemeClr val="hlink"/>
              </a:buClr>
              <a:buFont typeface="Wingdings" pitchFamily="2" charset="2"/>
              <a:buChar char="n"/>
            </a:pPr>
            <a:endParaRPr lang="zh-TW" altLang="en-US" sz="2000" dirty="0">
              <a:latin typeface="Arial" charset="0"/>
            </a:endParaRPr>
          </a:p>
        </p:txBody>
      </p:sp>
      <p:sp>
        <p:nvSpPr>
          <p:cNvPr id="17" name="Text Placeholder 9">
            <a:extLst>
              <a:ext uri="{FF2B5EF4-FFF2-40B4-BE49-F238E27FC236}">
                <a16:creationId xmlns:a16="http://schemas.microsoft.com/office/drawing/2014/main" id="{53B7FCBC-C96E-4FB6-8731-873E5074565F}"/>
              </a:ext>
            </a:extLst>
          </p:cNvPr>
          <p:cNvSpPr txBox="1">
            <a:spLocks/>
          </p:cNvSpPr>
          <p:nvPr/>
        </p:nvSpPr>
        <p:spPr>
          <a:xfrm>
            <a:off x="2771802" y="285728"/>
            <a:ext cx="525658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Advantages</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18" name="Picture 4" descr="Easylube | Bondis bvba">
            <a:extLst>
              <a:ext uri="{FF2B5EF4-FFF2-40B4-BE49-F238E27FC236}">
                <a16:creationId xmlns:a16="http://schemas.microsoft.com/office/drawing/2014/main" id="{AEAA8685-A0FE-47C7-A489-9E6F24579D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5441103"/>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Fotolia_7350626_Subscription_XL.jpg"/>
          <p:cNvPicPr>
            <a:picLocks noChangeAspect="1" noChangeArrowheads="1"/>
          </p:cNvPicPr>
          <p:nvPr/>
        </p:nvPicPr>
        <p:blipFill>
          <a:blip r:embed="rId4" cstate="print"/>
          <a:srcRect r="8446" b="14957"/>
          <a:stretch>
            <a:fillRect/>
          </a:stretch>
        </p:blipFill>
        <p:spPr bwMode="auto">
          <a:xfrm>
            <a:off x="0" y="1171614"/>
            <a:ext cx="9144000" cy="5686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Placeholder 9"/>
          <p:cNvSpPr>
            <a:spLocks noGrp="1"/>
          </p:cNvSpPr>
          <p:nvPr>
            <p:ph type="body" sz="quarter" idx="10"/>
          </p:nvPr>
        </p:nvSpPr>
        <p:spPr>
          <a:xfrm>
            <a:off x="500034" y="428604"/>
            <a:ext cx="7690114" cy="1001712"/>
          </a:xfrm>
        </p:spPr>
        <p:txBody>
          <a:bodyPr/>
          <a:lstStyle/>
          <a:p>
            <a:pPr algn="ctr"/>
            <a:r>
              <a:rPr lang="en-ZA" sz="4400" spc="-150" dirty="0">
                <a:solidFill>
                  <a:schemeClr val="tx1">
                    <a:lumMod val="65000"/>
                  </a:schemeClr>
                </a:solidFill>
              </a:rPr>
              <a:t>Eliminate Manual Lubrication</a:t>
            </a:r>
          </a:p>
        </p:txBody>
      </p:sp>
      <p:sp>
        <p:nvSpPr>
          <p:cNvPr id="15" name="Oval 14"/>
          <p:cNvSpPr/>
          <p:nvPr/>
        </p:nvSpPr>
        <p:spPr>
          <a:xfrm>
            <a:off x="4929190" y="5500726"/>
            <a:ext cx="1618117" cy="857256"/>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chemeClr val="tx1">
                  <a:lumMod val="95000"/>
                </a:schemeClr>
              </a:solidFill>
              <a:effectLst>
                <a:outerShdw blurRad="63500" dir="3600000" algn="tl" rotWithShape="0">
                  <a:srgbClr val="000000">
                    <a:alpha val="70000"/>
                  </a:srgbClr>
                </a:outerShdw>
              </a:effectLst>
            </a:endParaRPr>
          </a:p>
        </p:txBody>
      </p:sp>
      <p:graphicFrame>
        <p:nvGraphicFramePr>
          <p:cNvPr id="21" name="Diagram 20"/>
          <p:cNvGraphicFramePr/>
          <p:nvPr/>
        </p:nvGraphicFramePr>
        <p:xfrm>
          <a:off x="3857620" y="3786190"/>
          <a:ext cx="5000660" cy="30003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val 10"/>
          <p:cNvSpPr/>
          <p:nvPr/>
        </p:nvSpPr>
        <p:spPr>
          <a:xfrm>
            <a:off x="-857288" y="5500726"/>
            <a:ext cx="1618117" cy="857256"/>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chemeClr val="tx1">
                  <a:lumMod val="95000"/>
                </a:schemeClr>
              </a:solidFill>
              <a:effectLst>
                <a:outerShdw blurRad="63500" dir="3600000" algn="tl" rotWithShape="0">
                  <a:srgbClr val="000000">
                    <a:alpha val="70000"/>
                  </a:srgbClr>
                </a:outerShdw>
              </a:effectLst>
            </a:endParaRPr>
          </a:p>
        </p:txBody>
      </p:sp>
      <p:pic>
        <p:nvPicPr>
          <p:cNvPr id="9" name="Picture 4" descr="Easylube | Bondis bvba">
            <a:extLst>
              <a:ext uri="{FF2B5EF4-FFF2-40B4-BE49-F238E27FC236}">
                <a16:creationId xmlns:a16="http://schemas.microsoft.com/office/drawing/2014/main" id="{840DAAF5-731B-4E2D-8EC4-6D49AFDC6B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1447893"/>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500034" y="214290"/>
            <a:ext cx="769011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ZA" sz="32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rPr>
              <a:t>MQL</a:t>
            </a:r>
            <a:r>
              <a:rPr kumimoji="0" lang="en-ZA" sz="3200" b="1" i="1" u="none" strike="noStrike" kern="1200" cap="none" spc="-150" normalizeH="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rPr>
              <a:t> Program Software</a:t>
            </a:r>
            <a:endParaRPr kumimoji="0" lang="en-ZA" sz="32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10" name="Diagram 9"/>
          <p:cNvGraphicFramePr/>
          <p:nvPr/>
        </p:nvGraphicFramePr>
        <p:xfrm>
          <a:off x="-142908" y="785794"/>
          <a:ext cx="6117709"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Guardwatch Download APK Free for Android - APKtume.com">
            <a:extLst>
              <a:ext uri="{FF2B5EF4-FFF2-40B4-BE49-F238E27FC236}">
                <a16:creationId xmlns:a16="http://schemas.microsoft.com/office/drawing/2014/main" id="{AEF744A7-CCFE-4CAA-A974-363B335F9A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2682" y="548680"/>
            <a:ext cx="28575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sylube | Bondis bvba">
            <a:extLst>
              <a:ext uri="{FF2B5EF4-FFF2-40B4-BE49-F238E27FC236}">
                <a16:creationId xmlns:a16="http://schemas.microsoft.com/office/drawing/2014/main" id="{DC5F67DA-A684-44CF-A789-8D9980656B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378" y="5609007"/>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706781552"/>
              </p:ext>
            </p:extLst>
          </p:nvPr>
        </p:nvGraphicFramePr>
        <p:xfrm>
          <a:off x="1734782" y="2564904"/>
          <a:ext cx="5674435" cy="5667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2" name="Picture 6" descr="EasyLube Australia">
            <a:extLst>
              <a:ext uri="{FF2B5EF4-FFF2-40B4-BE49-F238E27FC236}">
                <a16:creationId xmlns:a16="http://schemas.microsoft.com/office/drawing/2014/main" id="{2FE0DAB7-E412-453B-ACFF-BB537B5FDA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0770" y="116632"/>
            <a:ext cx="5322458"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graphicEl>
                                              <a:dgm id="{6880D8DE-B2E1-4A0C-85B8-EE9C010A9298}"/>
                                            </p:graphicEl>
                                          </p:spTgt>
                                        </p:tgtEl>
                                        <p:attrNameLst>
                                          <p:attrName>style.visibility</p:attrName>
                                        </p:attrNameLst>
                                      </p:cBhvr>
                                      <p:to>
                                        <p:strVal val="visible"/>
                                      </p:to>
                                    </p:set>
                                    <p:anim to="" calcmode="lin" valueType="num">
                                      <p:cBhvr>
                                        <p:cTn id="7" dur="1" fill="hold"/>
                                        <p:tgtEl>
                                          <p:spTgt spid="14">
                                            <p:graphicEl>
                                              <a:dgm id="{6880D8DE-B2E1-4A0C-85B8-EE9C010A9298}"/>
                                            </p:graphic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
                                            <p:graphicEl>
                                              <a:dgm id="{8C1DC27A-AD94-4A80-B97B-D0DD1055DA7C}"/>
                                            </p:graphicEl>
                                          </p:spTgt>
                                        </p:tgtEl>
                                        <p:attrNameLst>
                                          <p:attrName>style.visibility</p:attrName>
                                        </p:attrNameLst>
                                      </p:cBhvr>
                                      <p:to>
                                        <p:strVal val="visible"/>
                                      </p:to>
                                    </p:set>
                                    <p:anim to="" calcmode="lin" valueType="num">
                                      <p:cBhvr>
                                        <p:cTn id="12" dur="1" fill="hold"/>
                                        <p:tgtEl>
                                          <p:spTgt spid="14">
                                            <p:graphicEl>
                                              <a:dgm id="{8C1DC27A-AD94-4A80-B97B-D0DD1055DA7C}"/>
                                            </p:graphic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
                                            <p:graphicEl>
                                              <a:dgm id="{04A33533-325D-4F36-886B-051FFE6D8C36}"/>
                                            </p:graphicEl>
                                          </p:spTgt>
                                        </p:tgtEl>
                                        <p:attrNameLst>
                                          <p:attrName>style.visibility</p:attrName>
                                        </p:attrNameLst>
                                      </p:cBhvr>
                                      <p:to>
                                        <p:strVal val="visible"/>
                                      </p:to>
                                    </p:set>
                                    <p:anim to="" calcmode="lin" valueType="num">
                                      <p:cBhvr>
                                        <p:cTn id="17" dur="1" fill="hold"/>
                                        <p:tgtEl>
                                          <p:spTgt spid="14">
                                            <p:graphicEl>
                                              <a:dgm id="{04A33533-325D-4F36-886B-051FFE6D8C36}"/>
                                            </p:graphic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graphicEl>
                                              <a:dgm id="{CA18A2BE-1E0F-4AAE-84DE-E792F013624F}"/>
                                            </p:graphicEl>
                                          </p:spTgt>
                                        </p:tgtEl>
                                        <p:attrNameLst>
                                          <p:attrName>style.visibility</p:attrName>
                                        </p:attrNameLst>
                                      </p:cBhvr>
                                      <p:to>
                                        <p:strVal val="visible"/>
                                      </p:to>
                                    </p:set>
                                    <p:anim to="" calcmode="lin" valueType="num">
                                      <p:cBhvr>
                                        <p:cTn id="22" dur="1" fill="hold"/>
                                        <p:tgtEl>
                                          <p:spTgt spid="14">
                                            <p:graphicEl>
                                              <a:dgm id="{CA18A2BE-1E0F-4AAE-84DE-E792F013624F}"/>
                                            </p:graphic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graphicEl>
                                              <a:dgm id="{4451FD43-DCF4-4DED-8077-3AAFEB1F73CC}"/>
                                            </p:graphicEl>
                                          </p:spTgt>
                                        </p:tgtEl>
                                        <p:attrNameLst>
                                          <p:attrName>style.visibility</p:attrName>
                                        </p:attrNameLst>
                                      </p:cBhvr>
                                      <p:to>
                                        <p:strVal val="visible"/>
                                      </p:to>
                                    </p:set>
                                    <p:anim to="" calcmode="lin" valueType="num">
                                      <p:cBhvr>
                                        <p:cTn id="27" dur="1" fill="hold"/>
                                        <p:tgtEl>
                                          <p:spTgt spid="14">
                                            <p:graphicEl>
                                              <a:dgm id="{4451FD43-DCF4-4DED-8077-3AAFEB1F73CC}"/>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p:cNvSpPr txBox="1">
            <a:spLocks/>
          </p:cNvSpPr>
          <p:nvPr/>
        </p:nvSpPr>
        <p:spPr>
          <a:xfrm>
            <a:off x="214282" y="214290"/>
            <a:ext cx="8534182"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6600" b="1" i="1" spc="-642" dirty="0">
                <a:ln w="11430"/>
                <a:solidFill>
                  <a:schemeClr val="tx1">
                    <a:lumMod val="65000"/>
                  </a:schemeClr>
                </a:solidFill>
                <a:effectLst>
                  <a:outerShdw blurRad="50800" dist="39000" dir="5460000" algn="tl">
                    <a:srgbClr val="000000">
                      <a:alpha val="38000"/>
                    </a:srgbClr>
                  </a:outerShdw>
                </a:effectLst>
              </a:rPr>
              <a:t>Fail-safe</a:t>
            </a:r>
            <a:r>
              <a:rPr kumimoji="0" lang="en-ZA" sz="6600" b="1" i="1" u="none" strike="noStrike" kern="1200" cap="none" spc="-642" normalizeH="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rPr>
              <a:t> Accountability</a:t>
            </a:r>
            <a:endParaRPr kumimoji="0" lang="en-ZA" sz="6600" b="1" i="1" u="none" strike="noStrike" kern="1200" cap="none" spc="-642"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sp>
        <p:nvSpPr>
          <p:cNvPr id="7" name="Text Box 3"/>
          <p:cNvSpPr txBox="1">
            <a:spLocks noChangeArrowheads="1"/>
          </p:cNvSpPr>
          <p:nvPr/>
        </p:nvSpPr>
        <p:spPr bwMode="auto">
          <a:xfrm>
            <a:off x="364156" y="5747600"/>
            <a:ext cx="3652862" cy="641350"/>
          </a:xfrm>
          <a:prstGeom prst="rect">
            <a:avLst/>
          </a:prstGeom>
          <a:noFill/>
          <a:ln w="9525">
            <a:noFill/>
            <a:miter lim="800000"/>
            <a:headEnd/>
            <a:tailEnd/>
          </a:ln>
          <a:effectLst/>
        </p:spPr>
        <p:txBody>
          <a:bodyPr wrap="square">
            <a:spAutoFit/>
          </a:bodyPr>
          <a:lstStyle/>
          <a:p>
            <a:pPr algn="ctr"/>
            <a:r>
              <a:rPr lang="en-US" altLang="zh-TW" b="1" dirty="0">
                <a:latin typeface="Arial" charset="0"/>
              </a:rPr>
              <a:t>RFID Patrol Management</a:t>
            </a:r>
          </a:p>
          <a:p>
            <a:pPr algn="ctr"/>
            <a:r>
              <a:rPr lang="en-US" altLang="zh-TW" b="1" dirty="0">
                <a:latin typeface="Arial" charset="0"/>
              </a:rPr>
              <a:t>Automatic Lubrication System</a:t>
            </a:r>
            <a:endParaRPr lang="en-US" altLang="zh-TW" dirty="0">
              <a:latin typeface="Arial" charset="0"/>
            </a:endParaRPr>
          </a:p>
        </p:txBody>
      </p:sp>
      <p:pic>
        <p:nvPicPr>
          <p:cNvPr id="2050" name="Picture 2" descr="L&amp;T Industries">
            <a:extLst>
              <a:ext uri="{FF2B5EF4-FFF2-40B4-BE49-F238E27FC236}">
                <a16:creationId xmlns:a16="http://schemas.microsoft.com/office/drawing/2014/main" id="{12CF9606-0584-4008-ADB6-1706535F7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33469"/>
            <a:ext cx="6381750" cy="3019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2195113307"/>
              </p:ext>
            </p:extLst>
          </p:nvPr>
        </p:nvGraphicFramePr>
        <p:xfrm>
          <a:off x="4673153" y="2348880"/>
          <a:ext cx="4307338" cy="49400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4" descr="Easylube | Bondis bvba">
            <a:extLst>
              <a:ext uri="{FF2B5EF4-FFF2-40B4-BE49-F238E27FC236}">
                <a16:creationId xmlns:a16="http://schemas.microsoft.com/office/drawing/2014/main" id="{E91CA62E-F7FE-4C03-880F-10862446A1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325" y="4303492"/>
            <a:ext cx="2842078" cy="14210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graphicEl>
                                              <a:dgm id="{20DA99D8-D64A-4C5A-A5B2-D8B13EF76A59}"/>
                                            </p:graphicEl>
                                          </p:spTgt>
                                        </p:tgtEl>
                                        <p:attrNameLst>
                                          <p:attrName>style.visibility</p:attrName>
                                        </p:attrNameLst>
                                      </p:cBhvr>
                                      <p:to>
                                        <p:strVal val="visible"/>
                                      </p:to>
                                    </p:set>
                                    <p:anim to="" calcmode="lin" valueType="num">
                                      <p:cBhvr>
                                        <p:cTn id="7" dur="1" fill="hold"/>
                                        <p:tgtEl>
                                          <p:spTgt spid="10">
                                            <p:graphicEl>
                                              <a:dgm id="{20DA99D8-D64A-4C5A-A5B2-D8B13EF76A59}"/>
                                            </p:graphic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graphicEl>
                                              <a:dgm id="{CED1375E-095C-427C-A687-01214D0FCDBD}"/>
                                            </p:graphicEl>
                                          </p:spTgt>
                                        </p:tgtEl>
                                        <p:attrNameLst>
                                          <p:attrName>style.visibility</p:attrName>
                                        </p:attrNameLst>
                                      </p:cBhvr>
                                      <p:to>
                                        <p:strVal val="visible"/>
                                      </p:to>
                                    </p:set>
                                    <p:anim to="" calcmode="lin" valueType="num">
                                      <p:cBhvr>
                                        <p:cTn id="12" dur="1" fill="hold"/>
                                        <p:tgtEl>
                                          <p:spTgt spid="10">
                                            <p:graphicEl>
                                              <a:dgm id="{CED1375E-095C-427C-A687-01214D0FCDBD}"/>
                                            </p:graphic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graphicEl>
                                              <a:dgm id="{BF4BEFAF-45AD-4DA0-ABB6-0902DBC4039E}"/>
                                            </p:graphicEl>
                                          </p:spTgt>
                                        </p:tgtEl>
                                        <p:attrNameLst>
                                          <p:attrName>style.visibility</p:attrName>
                                        </p:attrNameLst>
                                      </p:cBhvr>
                                      <p:to>
                                        <p:strVal val="visible"/>
                                      </p:to>
                                    </p:set>
                                    <p:anim to="" calcmode="lin" valueType="num">
                                      <p:cBhvr>
                                        <p:cTn id="17" dur="1" fill="hold"/>
                                        <p:tgtEl>
                                          <p:spTgt spid="10">
                                            <p:graphicEl>
                                              <a:dgm id="{BF4BEFAF-45AD-4DA0-ABB6-0902DBC4039E}"/>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1643050"/>
          <a:ext cx="314324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428728" y="428604"/>
          <a:ext cx="6858048" cy="857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nvGraphicFramePr>
        <p:xfrm>
          <a:off x="214282" y="5929331"/>
          <a:ext cx="8786842" cy="9286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xt Placeholder 9"/>
          <p:cNvSpPr>
            <a:spLocks noGrp="1"/>
          </p:cNvSpPr>
          <p:nvPr>
            <p:ph type="body" sz="quarter" idx="10"/>
          </p:nvPr>
        </p:nvSpPr>
        <p:spPr>
          <a:xfrm>
            <a:off x="382348" y="498462"/>
            <a:ext cx="7690114" cy="1001712"/>
          </a:xfrm>
        </p:spPr>
        <p:txBody>
          <a:bodyPr/>
          <a:lstStyle/>
          <a:p>
            <a:r>
              <a:rPr lang="en-ZA" sz="6600" spc="-150" dirty="0">
                <a:solidFill>
                  <a:schemeClr val="tx1">
                    <a:lumMod val="65000"/>
                  </a:schemeClr>
                </a:solidFill>
              </a:rPr>
              <a:t>Applications</a:t>
            </a:r>
          </a:p>
        </p:txBody>
      </p:sp>
      <p:pic>
        <p:nvPicPr>
          <p:cNvPr id="13314" name="Picture 2" descr="Installation Accessories Products | Easylube Lubrication">
            <a:extLst>
              <a:ext uri="{FF2B5EF4-FFF2-40B4-BE49-F238E27FC236}">
                <a16:creationId xmlns:a16="http://schemas.microsoft.com/office/drawing/2014/main" id="{9C0ADBD3-A3B7-4FB2-B473-3D15A6863A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2142" y="2944416"/>
            <a:ext cx="2180656" cy="2570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6" name="Picture 4" descr="Easylube台湾电子润滑泵循环使用注脂器泵送自动加脂器】广东深圳Easylube台湾电子润滑泵循环使用注脂器泵送自动加脂器-">
            <a:extLst>
              <a:ext uri="{FF2B5EF4-FFF2-40B4-BE49-F238E27FC236}">
                <a16:creationId xmlns:a16="http://schemas.microsoft.com/office/drawing/2014/main" id="{66C75C85-A15B-41E4-98DC-BBC0F7198FC7}"/>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3230" r="13795" b="13835"/>
          <a:stretch/>
        </p:blipFill>
        <p:spPr bwMode="auto">
          <a:xfrm>
            <a:off x="6574944" y="658113"/>
            <a:ext cx="2117854" cy="2500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8" name="Picture 6" descr="Easylube减速机黄油定量加脂器】-轴承自动注脂器250ml-阿里巴巴">
            <a:extLst>
              <a:ext uri="{FF2B5EF4-FFF2-40B4-BE49-F238E27FC236}">
                <a16:creationId xmlns:a16="http://schemas.microsoft.com/office/drawing/2014/main" id="{04E4BCC7-4A1A-49C4-9694-FEDCCEB0D80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r="11545" b="9274"/>
          <a:stretch/>
        </p:blipFill>
        <p:spPr bwMode="auto">
          <a:xfrm>
            <a:off x="2383615" y="1363412"/>
            <a:ext cx="4191329" cy="4565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4" descr="Easylube | Bondis bvba">
            <a:extLst>
              <a:ext uri="{FF2B5EF4-FFF2-40B4-BE49-F238E27FC236}">
                <a16:creationId xmlns:a16="http://schemas.microsoft.com/office/drawing/2014/main" id="{AED018BD-B20A-4C35-948D-DC1F4EE521D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91318" y="5475178"/>
            <a:ext cx="1565668" cy="7828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14282" y="-571528"/>
          <a:ext cx="878684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9"/>
          <p:cNvSpPr>
            <a:spLocks noGrp="1"/>
          </p:cNvSpPr>
          <p:nvPr>
            <p:ph type="body" sz="quarter" idx="10"/>
          </p:nvPr>
        </p:nvSpPr>
        <p:spPr>
          <a:xfrm>
            <a:off x="500034" y="428604"/>
            <a:ext cx="8176422" cy="1001712"/>
          </a:xfrm>
          <a:noFill/>
        </p:spPr>
        <p:txBody>
          <a:bodyPr/>
          <a:lstStyle/>
          <a:p>
            <a:pPr algn="ctr"/>
            <a:r>
              <a:rPr lang="en-ZA" sz="6600" dirty="0">
                <a:solidFill>
                  <a:schemeClr val="tx1">
                    <a:lumMod val="65000"/>
                  </a:schemeClr>
                </a:solidFill>
              </a:rPr>
              <a:t>Machine Components</a:t>
            </a:r>
          </a:p>
        </p:txBody>
      </p:sp>
      <p:pic>
        <p:nvPicPr>
          <p:cNvPr id="14340" name="Picture 4" descr="Autolube System yang Pas untuk Industri Anda... Ini Dia!">
            <a:extLst>
              <a:ext uri="{FF2B5EF4-FFF2-40B4-BE49-F238E27FC236}">
                <a16:creationId xmlns:a16="http://schemas.microsoft.com/office/drawing/2014/main" id="{F9C57079-CC18-4C09-9A8A-5F54450450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1" y="2430448"/>
            <a:ext cx="8386065" cy="335442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VIBROBAL - 150 Classic">
            <a:extLst>
              <a:ext uri="{FF2B5EF4-FFF2-40B4-BE49-F238E27FC236}">
                <a16:creationId xmlns:a16="http://schemas.microsoft.com/office/drawing/2014/main" id="{7FA44A3A-CFEB-4798-897A-465FAB5D32A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147" t="17659"/>
          <a:stretch/>
        </p:blipFill>
        <p:spPr bwMode="auto">
          <a:xfrm>
            <a:off x="214280" y="4005064"/>
            <a:ext cx="2290192" cy="272757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383284834"/>
              </p:ext>
            </p:extLst>
          </p:nvPr>
        </p:nvGraphicFramePr>
        <p:xfrm>
          <a:off x="4484414" y="2643182"/>
          <a:ext cx="7072362" cy="39290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342" name="Picture 6" descr="Easylube RFID250防爆风机轴承座自动注脂器】-深圳三和波达机电科技有限公司">
            <a:extLst>
              <a:ext uri="{FF2B5EF4-FFF2-40B4-BE49-F238E27FC236}">
                <a16:creationId xmlns:a16="http://schemas.microsoft.com/office/drawing/2014/main" id="{253D9B6E-0298-4A4D-9830-7FF5D5B0C05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920" y="4966670"/>
            <a:ext cx="1800200" cy="18002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1" name="Picture 4" descr="Easylube | Bondis bvba">
            <a:extLst>
              <a:ext uri="{FF2B5EF4-FFF2-40B4-BE49-F238E27FC236}">
                <a16:creationId xmlns:a16="http://schemas.microsoft.com/office/drawing/2014/main" id="{4F5D739C-1E71-436F-BB02-9A53551551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1582" y="6113201"/>
            <a:ext cx="1318667" cy="6593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110260433"/>
              </p:ext>
            </p:extLst>
          </p:nvPr>
        </p:nvGraphicFramePr>
        <p:xfrm>
          <a:off x="191126" y="1357298"/>
          <a:ext cx="407203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0" name="AutoShape 2" descr="http://download.fotolia.com/DownloadContent/2/DMSjipDNVTp5z6CZAD4XzskJ0tN1ulSy/Fotolia_1305867_Subscription_XL"/>
          <p:cNvSpPr>
            <a:spLocks noChangeAspect="1" noChangeArrowheads="1"/>
          </p:cNvSpPr>
          <p:nvPr/>
        </p:nvSpPr>
        <p:spPr bwMode="auto">
          <a:xfrm>
            <a:off x="61913" y="-136525"/>
            <a:ext cx="7848600" cy="5229225"/>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6" name="Text Placeholder 9"/>
          <p:cNvSpPr>
            <a:spLocks noGrp="1"/>
          </p:cNvSpPr>
          <p:nvPr>
            <p:ph type="body" sz="quarter" idx="10"/>
          </p:nvPr>
        </p:nvSpPr>
        <p:spPr>
          <a:xfrm>
            <a:off x="131733" y="360531"/>
            <a:ext cx="8833090" cy="1001712"/>
          </a:xfrm>
        </p:spPr>
        <p:txBody>
          <a:bodyPr/>
          <a:lstStyle/>
          <a:p>
            <a:pPr algn="ctr"/>
            <a:r>
              <a:rPr lang="en-ZA" sz="5000" spc="-150" dirty="0">
                <a:solidFill>
                  <a:schemeClr val="tx1">
                    <a:lumMod val="65000"/>
                  </a:schemeClr>
                </a:solidFill>
              </a:rPr>
              <a:t>Solutions for Every Industry</a:t>
            </a:r>
          </a:p>
        </p:txBody>
      </p:sp>
      <p:graphicFrame>
        <p:nvGraphicFramePr>
          <p:cNvPr id="18" name="Diagram 17"/>
          <p:cNvGraphicFramePr/>
          <p:nvPr>
            <p:extLst>
              <p:ext uri="{D42A27DB-BD31-4B8C-83A1-F6EECF244321}">
                <p14:modId xmlns:p14="http://schemas.microsoft.com/office/powerpoint/2010/main" val="3348320072"/>
              </p:ext>
            </p:extLst>
          </p:nvPr>
        </p:nvGraphicFramePr>
        <p:xfrm>
          <a:off x="4696528" y="1282495"/>
          <a:ext cx="4000528" cy="5214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2609168400"/>
              </p:ext>
            </p:extLst>
          </p:nvPr>
        </p:nvGraphicFramePr>
        <p:xfrm>
          <a:off x="4429124" y="1360928"/>
          <a:ext cx="4500594" cy="5143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ustDataLst>
      <p:tags r:id="rId1"/>
    </p:custDataLst>
  </p:cSld>
  <p:clrMapOvr>
    <a:masterClrMapping/>
  </p:clrMapOvr>
  <p:transition advTm="10157">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59660"/>
              </p:ext>
            </p:extLst>
          </p:nvPr>
        </p:nvGraphicFramePr>
        <p:xfrm>
          <a:off x="642974" y="714356"/>
          <a:ext cx="9144000" cy="6072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6" name="Picture 6" descr="http://www.1stchineseherbs.com/100_satisfaction_guarantee.png"/>
          <p:cNvPicPr>
            <a:picLocks noChangeAspect="1" noChangeArrowheads="1"/>
          </p:cNvPicPr>
          <p:nvPr/>
        </p:nvPicPr>
        <p:blipFill>
          <a:blip r:embed="rId8" cstate="print"/>
          <a:srcRect/>
          <a:stretch>
            <a:fillRect/>
          </a:stretch>
        </p:blipFill>
        <p:spPr bwMode="auto">
          <a:xfrm>
            <a:off x="142844" y="3857628"/>
            <a:ext cx="2857500" cy="2847975"/>
          </a:xfrm>
          <a:prstGeom prst="rect">
            <a:avLst/>
          </a:prstGeom>
          <a:noFill/>
        </p:spPr>
      </p:pic>
      <p:sp>
        <p:nvSpPr>
          <p:cNvPr id="5" name="Text Placeholder 9"/>
          <p:cNvSpPr txBox="1">
            <a:spLocks/>
          </p:cNvSpPr>
          <p:nvPr/>
        </p:nvSpPr>
        <p:spPr>
          <a:xfrm>
            <a:off x="323528" y="213500"/>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algn="ctr" defTabSz="914363">
              <a:lnSpc>
                <a:spcPct val="90000"/>
              </a:lnSpc>
              <a:spcBef>
                <a:spcPct val="20000"/>
              </a:spcBef>
              <a:defRPr/>
            </a:pPr>
            <a:r>
              <a:rPr lang="en-ZA" sz="4800" b="1" i="1" spc="-150" dirty="0">
                <a:ln w="11430"/>
                <a:solidFill>
                  <a:schemeClr val="tx1">
                    <a:lumMod val="65000"/>
                  </a:schemeClr>
                </a:solidFill>
                <a:effectLst>
                  <a:outerShdw blurRad="50800" dist="39000" dir="5460000" algn="tl">
                    <a:srgbClr val="000000">
                      <a:alpha val="38000"/>
                    </a:srgbClr>
                  </a:outerShdw>
                </a:effectLst>
              </a:rPr>
              <a:t>Quality Assurance</a:t>
            </a:r>
            <a:endParaRPr lang="en-ZA" sz="4800" b="1" dirty="0"/>
          </a:p>
        </p:txBody>
      </p:sp>
      <p:pic>
        <p:nvPicPr>
          <p:cNvPr id="7" name="Picture 4" descr="Easylube | Bondis bvba">
            <a:extLst>
              <a:ext uri="{FF2B5EF4-FFF2-40B4-BE49-F238E27FC236}">
                <a16:creationId xmlns:a16="http://schemas.microsoft.com/office/drawing/2014/main" id="{058C01AC-B4E4-4DD1-86E1-EC523BC2A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836712"/>
            <a:ext cx="2842078" cy="14210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graphicEl>
                                              <a:dgm id="{0F3B3B03-E09A-415C-9370-FFE068DDCD70}"/>
                                            </p:graphicEl>
                                          </p:spTgt>
                                        </p:tgtEl>
                                        <p:attrNameLst>
                                          <p:attrName>style.visibility</p:attrName>
                                        </p:attrNameLst>
                                      </p:cBhvr>
                                      <p:to>
                                        <p:strVal val="visible"/>
                                      </p:to>
                                    </p:set>
                                    <p:anim to="" calcmode="lin" valueType="num">
                                      <p:cBhvr>
                                        <p:cTn id="7" dur="1" fill="hold"/>
                                        <p:tgtEl>
                                          <p:spTgt spid="6">
                                            <p:graphicEl>
                                              <a:dgm id="{0F3B3B03-E09A-415C-9370-FFE068DDCD70}"/>
                                            </p:graphic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graphicEl>
                                              <a:dgm id="{0712666F-5AB0-421B-8E0A-0479F875A74D}"/>
                                            </p:graphicEl>
                                          </p:spTgt>
                                        </p:tgtEl>
                                        <p:attrNameLst>
                                          <p:attrName>style.visibility</p:attrName>
                                        </p:attrNameLst>
                                      </p:cBhvr>
                                      <p:to>
                                        <p:strVal val="visible"/>
                                      </p:to>
                                    </p:set>
                                    <p:anim to="" calcmode="lin" valueType="num">
                                      <p:cBhvr>
                                        <p:cTn id="12" dur="1" fill="hold"/>
                                        <p:tgtEl>
                                          <p:spTgt spid="6">
                                            <p:graphicEl>
                                              <a:dgm id="{0712666F-5AB0-421B-8E0A-0479F875A74D}"/>
                                            </p:graphic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
                                            <p:graphicEl>
                                              <a:dgm id="{DE033A9F-6AAC-40DE-AB37-EAD2123BBFF7}"/>
                                            </p:graphicEl>
                                          </p:spTgt>
                                        </p:tgtEl>
                                        <p:attrNameLst>
                                          <p:attrName>style.visibility</p:attrName>
                                        </p:attrNameLst>
                                      </p:cBhvr>
                                      <p:to>
                                        <p:strVal val="visible"/>
                                      </p:to>
                                    </p:set>
                                    <p:anim to="" calcmode="lin" valueType="num">
                                      <p:cBhvr>
                                        <p:cTn id="15" dur="1" fill="hold"/>
                                        <p:tgtEl>
                                          <p:spTgt spid="6">
                                            <p:graphicEl>
                                              <a:dgm id="{DE033A9F-6AAC-40DE-AB37-EAD2123BBFF7}"/>
                                            </p:graphic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
                                            <p:graphicEl>
                                              <a:dgm id="{B7A45A15-45DC-4400-A546-73EDF99C5793}"/>
                                            </p:graphicEl>
                                          </p:spTgt>
                                        </p:tgtEl>
                                        <p:attrNameLst>
                                          <p:attrName>style.visibility</p:attrName>
                                        </p:attrNameLst>
                                      </p:cBhvr>
                                      <p:to>
                                        <p:strVal val="visible"/>
                                      </p:to>
                                    </p:set>
                                    <p:anim to="" calcmode="lin" valueType="num">
                                      <p:cBhvr>
                                        <p:cTn id="20" dur="1" fill="hold"/>
                                        <p:tgtEl>
                                          <p:spTgt spid="6">
                                            <p:graphicEl>
                                              <a:dgm id="{B7A45A15-45DC-4400-A546-73EDF99C5793}"/>
                                            </p:graphic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
                                            <p:graphicEl>
                                              <a:dgm id="{88EC6DC5-1EC0-43DB-A27F-CA28FF44563C}"/>
                                            </p:graphicEl>
                                          </p:spTgt>
                                        </p:tgtEl>
                                        <p:attrNameLst>
                                          <p:attrName>style.visibility</p:attrName>
                                        </p:attrNameLst>
                                      </p:cBhvr>
                                      <p:to>
                                        <p:strVal val="visible"/>
                                      </p:to>
                                    </p:set>
                                    <p:anim to="" calcmode="lin" valueType="num">
                                      <p:cBhvr>
                                        <p:cTn id="23" dur="1" fill="hold"/>
                                        <p:tgtEl>
                                          <p:spTgt spid="6">
                                            <p:graphicEl>
                                              <a:dgm id="{88EC6DC5-1EC0-43DB-A27F-CA28FF44563C}"/>
                                            </p:graphic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
                                            <p:graphicEl>
                                              <a:dgm id="{8F23153F-250D-4D31-9B63-493CE784BFD2}"/>
                                            </p:graphicEl>
                                          </p:spTgt>
                                        </p:tgtEl>
                                        <p:attrNameLst>
                                          <p:attrName>style.visibility</p:attrName>
                                        </p:attrNameLst>
                                      </p:cBhvr>
                                      <p:to>
                                        <p:strVal val="visible"/>
                                      </p:to>
                                    </p:set>
                                    <p:anim to="" calcmode="lin" valueType="num">
                                      <p:cBhvr>
                                        <p:cTn id="26" dur="1" fill="hold"/>
                                        <p:tgtEl>
                                          <p:spTgt spid="6">
                                            <p:graphicEl>
                                              <a:dgm id="{8F23153F-250D-4D31-9B63-493CE784BFD2}"/>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rev="1"/>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428596"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algn="ctr" defTabSz="914363">
              <a:lnSpc>
                <a:spcPct val="90000"/>
              </a:lnSpc>
              <a:spcBef>
                <a:spcPct val="20000"/>
              </a:spcBef>
              <a:defRPr/>
            </a:pPr>
            <a:r>
              <a:rPr lang="en-ZA" sz="4800" b="1" i="1" spc="-150" dirty="0">
                <a:ln w="11430"/>
                <a:solidFill>
                  <a:schemeClr val="tx1">
                    <a:lumMod val="65000"/>
                  </a:schemeClr>
                </a:solidFill>
                <a:effectLst>
                  <a:outerShdw blurRad="50800" dist="39000" dir="5460000" algn="tl">
                    <a:srgbClr val="000000">
                      <a:alpha val="38000"/>
                    </a:srgbClr>
                  </a:outerShdw>
                </a:effectLst>
              </a:rPr>
              <a:t>Research &amp; Feedback</a:t>
            </a:r>
          </a:p>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8" name="Diagram 7"/>
          <p:cNvGraphicFramePr/>
          <p:nvPr>
            <p:extLst>
              <p:ext uri="{D42A27DB-BD31-4B8C-83A1-F6EECF244321}">
                <p14:modId xmlns:p14="http://schemas.microsoft.com/office/powerpoint/2010/main" val="441401524"/>
              </p:ext>
            </p:extLst>
          </p:nvPr>
        </p:nvGraphicFramePr>
        <p:xfrm>
          <a:off x="214282" y="1214422"/>
          <a:ext cx="671517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2" name="Picture 2"/>
          <p:cNvPicPr>
            <a:picLocks noChangeAspect="1" noChangeArrowheads="1"/>
          </p:cNvPicPr>
          <p:nvPr/>
        </p:nvPicPr>
        <p:blipFill>
          <a:blip r:embed="rId8" cstate="print"/>
          <a:srcRect l="52158"/>
          <a:stretch>
            <a:fillRect/>
          </a:stretch>
        </p:blipFill>
        <p:spPr bwMode="auto">
          <a:xfrm>
            <a:off x="7000892" y="1142984"/>
            <a:ext cx="1900223" cy="547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graphicEl>
                                              <a:dgm id="{2A53EC02-36AC-4B55-BF24-DDA50FB8F82F}"/>
                                            </p:graphicEl>
                                          </p:spTgt>
                                        </p:tgtEl>
                                        <p:attrNameLst>
                                          <p:attrName>style.visibility</p:attrName>
                                        </p:attrNameLst>
                                      </p:cBhvr>
                                      <p:to>
                                        <p:strVal val="visible"/>
                                      </p:to>
                                    </p:set>
                                    <p:anim to="" calcmode="lin" valueType="num">
                                      <p:cBhvr>
                                        <p:cTn id="7" dur="1" fill="hold"/>
                                        <p:tgtEl>
                                          <p:spTgt spid="8">
                                            <p:graphicEl>
                                              <a:dgm id="{2A53EC02-36AC-4B55-BF24-DDA50FB8F82F}"/>
                                            </p:graphic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graphicEl>
                                              <a:dgm id="{D0D04005-80EC-451A-8B99-F8125FE32C7C}"/>
                                            </p:graphicEl>
                                          </p:spTgt>
                                        </p:tgtEl>
                                        <p:attrNameLst>
                                          <p:attrName>style.visibility</p:attrName>
                                        </p:attrNameLst>
                                      </p:cBhvr>
                                      <p:to>
                                        <p:strVal val="visible"/>
                                      </p:to>
                                    </p:set>
                                    <p:anim to="" calcmode="lin" valueType="num">
                                      <p:cBhvr>
                                        <p:cTn id="12" dur="1" fill="hold"/>
                                        <p:tgtEl>
                                          <p:spTgt spid="8">
                                            <p:graphicEl>
                                              <a:dgm id="{D0D04005-80EC-451A-8B99-F8125FE32C7C}"/>
                                            </p:graphic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graphicEl>
                                              <a:dgm id="{4586360C-F450-4D1C-8365-FDEF1921D1A3}"/>
                                            </p:graphicEl>
                                          </p:spTgt>
                                        </p:tgtEl>
                                        <p:attrNameLst>
                                          <p:attrName>style.visibility</p:attrName>
                                        </p:attrNameLst>
                                      </p:cBhvr>
                                      <p:to>
                                        <p:strVal val="visible"/>
                                      </p:to>
                                    </p:set>
                                    <p:anim to="" calcmode="lin" valueType="num">
                                      <p:cBhvr>
                                        <p:cTn id="17" dur="1" fill="hold"/>
                                        <p:tgtEl>
                                          <p:spTgt spid="8">
                                            <p:graphicEl>
                                              <a:dgm id="{4586360C-F450-4D1C-8365-FDEF1921D1A3}"/>
                                            </p:graphic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graphicEl>
                                              <a:dgm id="{5915E0F5-D367-4390-A26C-145CE52EED05}"/>
                                            </p:graphicEl>
                                          </p:spTgt>
                                        </p:tgtEl>
                                        <p:attrNameLst>
                                          <p:attrName>style.visibility</p:attrName>
                                        </p:attrNameLst>
                                      </p:cBhvr>
                                      <p:to>
                                        <p:strVal val="visible"/>
                                      </p:to>
                                    </p:set>
                                    <p:anim to="" calcmode="lin" valueType="num">
                                      <p:cBhvr>
                                        <p:cTn id="22" dur="1" fill="hold"/>
                                        <p:tgtEl>
                                          <p:spTgt spid="8">
                                            <p:graphicEl>
                                              <a:dgm id="{5915E0F5-D367-4390-A26C-145CE52EED05}"/>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428596"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Research &amp; Feedback</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8" name="Diagram 7"/>
          <p:cNvGraphicFramePr/>
          <p:nvPr>
            <p:extLst>
              <p:ext uri="{D42A27DB-BD31-4B8C-83A1-F6EECF244321}">
                <p14:modId xmlns:p14="http://schemas.microsoft.com/office/powerpoint/2010/main" val="1733897940"/>
              </p:ext>
            </p:extLst>
          </p:nvPr>
        </p:nvGraphicFramePr>
        <p:xfrm>
          <a:off x="214282" y="1214422"/>
          <a:ext cx="671517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6" name="Picture 2"/>
          <p:cNvPicPr>
            <a:picLocks noChangeAspect="1" noChangeArrowheads="1"/>
          </p:cNvPicPr>
          <p:nvPr/>
        </p:nvPicPr>
        <p:blipFill>
          <a:blip r:embed="rId8" cstate="print"/>
          <a:srcRect r="50000"/>
          <a:stretch>
            <a:fillRect/>
          </a:stretch>
        </p:blipFill>
        <p:spPr bwMode="auto">
          <a:xfrm>
            <a:off x="7000892" y="1142984"/>
            <a:ext cx="1985962" cy="547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157">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graphicEl>
                                              <a:dgm id="{C20C75E4-2F38-406B-A3A7-F00E425A319F}"/>
                                            </p:graphicEl>
                                          </p:spTgt>
                                        </p:tgtEl>
                                        <p:attrNameLst>
                                          <p:attrName>style.visibility</p:attrName>
                                        </p:attrNameLst>
                                      </p:cBhvr>
                                      <p:to>
                                        <p:strVal val="visible"/>
                                      </p:to>
                                    </p:set>
                                    <p:anim to="" calcmode="lin" valueType="num">
                                      <p:cBhvr>
                                        <p:cTn id="7" dur="1" fill="hold"/>
                                        <p:tgtEl>
                                          <p:spTgt spid="8">
                                            <p:graphicEl>
                                              <a:dgm id="{C20C75E4-2F38-406B-A3A7-F00E425A319F}"/>
                                            </p:graphic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graphicEl>
                                              <a:dgm id="{80250A4C-3B60-4781-BCA6-B8A607C99ADE}"/>
                                            </p:graphicEl>
                                          </p:spTgt>
                                        </p:tgtEl>
                                        <p:attrNameLst>
                                          <p:attrName>style.visibility</p:attrName>
                                        </p:attrNameLst>
                                      </p:cBhvr>
                                      <p:to>
                                        <p:strVal val="visible"/>
                                      </p:to>
                                    </p:set>
                                    <p:anim to="" calcmode="lin" valueType="num">
                                      <p:cBhvr>
                                        <p:cTn id="12" dur="1" fill="hold"/>
                                        <p:tgtEl>
                                          <p:spTgt spid="8">
                                            <p:graphicEl>
                                              <a:dgm id="{80250A4C-3B60-4781-BCA6-B8A607C99ADE}"/>
                                            </p:graphic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graphicEl>
                                              <a:dgm id="{17A69A1D-79D9-478B-9CBA-72A412BDB349}"/>
                                            </p:graphicEl>
                                          </p:spTgt>
                                        </p:tgtEl>
                                        <p:attrNameLst>
                                          <p:attrName>style.visibility</p:attrName>
                                        </p:attrNameLst>
                                      </p:cBhvr>
                                      <p:to>
                                        <p:strVal val="visible"/>
                                      </p:to>
                                    </p:set>
                                    <p:anim to="" calcmode="lin" valueType="num">
                                      <p:cBhvr>
                                        <p:cTn id="17" dur="1" fill="hold"/>
                                        <p:tgtEl>
                                          <p:spTgt spid="8">
                                            <p:graphicEl>
                                              <a:dgm id="{17A69A1D-79D9-478B-9CBA-72A412BDB349}"/>
                                            </p:graphic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graphicEl>
                                              <a:dgm id="{14B985D1-2D64-4DE1-B186-461073242C4A}"/>
                                            </p:graphicEl>
                                          </p:spTgt>
                                        </p:tgtEl>
                                        <p:attrNameLst>
                                          <p:attrName>style.visibility</p:attrName>
                                        </p:attrNameLst>
                                      </p:cBhvr>
                                      <p:to>
                                        <p:strVal val="visible"/>
                                      </p:to>
                                    </p:set>
                                    <p:anim to="" calcmode="lin" valueType="num">
                                      <p:cBhvr>
                                        <p:cTn id="22" dur="1" fill="hold"/>
                                        <p:tgtEl>
                                          <p:spTgt spid="8">
                                            <p:graphicEl>
                                              <a:dgm id="{14B985D1-2D64-4DE1-B186-461073242C4A}"/>
                                            </p:graphic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79512" y="356376"/>
            <a:ext cx="9144000" cy="1001712"/>
          </a:xfrm>
        </p:spPr>
        <p:txBody>
          <a:bodyPr/>
          <a:lstStyle/>
          <a:p>
            <a:pPr algn="ctr"/>
            <a:r>
              <a:rPr lang="en-ZA" sz="4000" spc="-150" dirty="0">
                <a:solidFill>
                  <a:schemeClr val="tx1">
                    <a:lumMod val="65000"/>
                  </a:schemeClr>
                </a:solidFill>
              </a:rPr>
              <a:t>Increase your bottom line!</a:t>
            </a:r>
          </a:p>
          <a:p>
            <a:pPr algn="ctr"/>
            <a:r>
              <a:rPr lang="en-ZA" sz="4000" spc="-150" dirty="0">
                <a:solidFill>
                  <a:schemeClr val="tx1">
                    <a:lumMod val="65000"/>
                  </a:schemeClr>
                </a:solidFill>
              </a:rPr>
              <a:t>Fewer Breakdowns, Less Maintenance</a:t>
            </a:r>
          </a:p>
        </p:txBody>
      </p:sp>
      <p:sp>
        <p:nvSpPr>
          <p:cNvPr id="15" name="Oval 14"/>
          <p:cNvSpPr/>
          <p:nvPr/>
        </p:nvSpPr>
        <p:spPr>
          <a:xfrm>
            <a:off x="4929190" y="5500702"/>
            <a:ext cx="1618117" cy="857256"/>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chemeClr val="tx1">
                  <a:lumMod val="95000"/>
                </a:schemeClr>
              </a:solidFill>
              <a:effectLst>
                <a:outerShdw blurRad="63500" dir="3600000" algn="tl" rotWithShape="0">
                  <a:srgbClr val="000000">
                    <a:alpha val="70000"/>
                  </a:srgbClr>
                </a:outerShdw>
              </a:effectLst>
            </a:endParaRPr>
          </a:p>
        </p:txBody>
      </p:sp>
      <p:graphicFrame>
        <p:nvGraphicFramePr>
          <p:cNvPr id="21" name="Diagram 20"/>
          <p:cNvGraphicFramePr/>
          <p:nvPr>
            <p:extLst>
              <p:ext uri="{D42A27DB-BD31-4B8C-83A1-F6EECF244321}">
                <p14:modId xmlns:p14="http://schemas.microsoft.com/office/powerpoint/2010/main" val="605278688"/>
              </p:ext>
            </p:extLst>
          </p:nvPr>
        </p:nvGraphicFramePr>
        <p:xfrm>
          <a:off x="285720" y="1428736"/>
          <a:ext cx="8501122"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
          <p:cNvPicPr>
            <a:picLocks noChangeAspect="1" noChangeArrowheads="1"/>
          </p:cNvPicPr>
          <p:nvPr/>
        </p:nvPicPr>
        <p:blipFill>
          <a:blip r:embed="rId9" cstate="print"/>
          <a:srcRect/>
          <a:stretch>
            <a:fillRect/>
          </a:stretch>
        </p:blipFill>
        <p:spPr bwMode="auto">
          <a:xfrm>
            <a:off x="357158" y="5421591"/>
            <a:ext cx="1071570" cy="1110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p:cNvPicPr>
            <a:picLocks noChangeAspect="1" noChangeArrowheads="1"/>
          </p:cNvPicPr>
          <p:nvPr/>
        </p:nvPicPr>
        <p:blipFill>
          <a:blip r:embed="rId10" cstate="print"/>
          <a:srcRect/>
          <a:stretch>
            <a:fillRect/>
          </a:stretch>
        </p:blipFill>
        <p:spPr bwMode="auto">
          <a:xfrm>
            <a:off x="6052943" y="5519987"/>
            <a:ext cx="134716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6"/>
          <p:cNvPicPr>
            <a:picLocks noChangeAspect="1" noChangeArrowheads="1"/>
          </p:cNvPicPr>
          <p:nvPr/>
        </p:nvPicPr>
        <p:blipFill>
          <a:blip r:embed="rId11" cstate="print"/>
          <a:srcRect/>
          <a:stretch>
            <a:fillRect/>
          </a:stretch>
        </p:blipFill>
        <p:spPr bwMode="auto">
          <a:xfrm>
            <a:off x="1873794" y="5519987"/>
            <a:ext cx="1129359"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7"/>
          <p:cNvPicPr>
            <a:picLocks noChangeAspect="1" noChangeArrowheads="1"/>
          </p:cNvPicPr>
          <p:nvPr/>
        </p:nvPicPr>
        <p:blipFill>
          <a:blip r:embed="rId12" cstate="print"/>
          <a:srcRect/>
          <a:stretch>
            <a:fillRect/>
          </a:stretch>
        </p:blipFill>
        <p:spPr bwMode="auto">
          <a:xfrm>
            <a:off x="7604155" y="5500702"/>
            <a:ext cx="1182687" cy="1057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descr="Easylube | Bondis bvba">
            <a:extLst>
              <a:ext uri="{FF2B5EF4-FFF2-40B4-BE49-F238E27FC236}">
                <a16:creationId xmlns:a16="http://schemas.microsoft.com/office/drawing/2014/main" id="{03324F4C-E192-4E1B-B087-BA085E1B1E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9440" y="5447455"/>
            <a:ext cx="2168551" cy="1084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10157">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467544" y="260648"/>
            <a:ext cx="8247860" cy="1239526"/>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rPr>
              <a:t>Inspection, maintenance, monitoring &amp; reporting</a:t>
            </a:r>
          </a:p>
        </p:txBody>
      </p:sp>
      <p:pic>
        <p:nvPicPr>
          <p:cNvPr id="4" name="Picture 3">
            <a:extLst>
              <a:ext uri="{FF2B5EF4-FFF2-40B4-BE49-F238E27FC236}">
                <a16:creationId xmlns:a16="http://schemas.microsoft.com/office/drawing/2014/main" id="{8B4B7E51-9872-49EF-A54C-36C370953B35}"/>
              </a:ext>
            </a:extLst>
          </p:cNvPr>
          <p:cNvPicPr>
            <a:picLocks noChangeAspect="1"/>
          </p:cNvPicPr>
          <p:nvPr/>
        </p:nvPicPr>
        <p:blipFill rotWithShape="1">
          <a:blip r:embed="rId2"/>
          <a:srcRect l="27950" t="29001" r="30313" b="20600"/>
          <a:stretch/>
        </p:blipFill>
        <p:spPr>
          <a:xfrm>
            <a:off x="755576" y="1714488"/>
            <a:ext cx="7272808" cy="4940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Easylube | Bondis bvba">
            <a:extLst>
              <a:ext uri="{FF2B5EF4-FFF2-40B4-BE49-F238E27FC236}">
                <a16:creationId xmlns:a16="http://schemas.microsoft.com/office/drawing/2014/main" id="{80939005-4DFF-4F38-B894-F9964903E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517232"/>
            <a:ext cx="1872210" cy="9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15972"/>
      </p:ext>
    </p:extLst>
  </p:cSld>
  <p:clrMapOvr>
    <a:masterClrMapping/>
  </p:clrMapOvr>
  <p:transition advTm="10157">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tal Patrol Management System">
            <a:extLst>
              <a:ext uri="{FF2B5EF4-FFF2-40B4-BE49-F238E27FC236}">
                <a16:creationId xmlns:a16="http://schemas.microsoft.com/office/drawing/2014/main" id="{1521DED5-B581-4F32-B9EE-8E3941477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50"/>
          <a:stretch/>
        </p:blipFill>
        <p:spPr bwMode="auto">
          <a:xfrm>
            <a:off x="1403648" y="116631"/>
            <a:ext cx="5976664" cy="6651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Easylube | Bondis bvba">
            <a:extLst>
              <a:ext uri="{FF2B5EF4-FFF2-40B4-BE49-F238E27FC236}">
                <a16:creationId xmlns:a16="http://schemas.microsoft.com/office/drawing/2014/main" id="{EB8C83D8-F4EE-40CC-BD80-791FB563A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589240"/>
            <a:ext cx="2016226"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38017"/>
      </p:ext>
    </p:extLst>
  </p:cSld>
  <p:clrMapOvr>
    <a:masterClrMapping/>
  </p:clrMapOvr>
  <p:transition advTm="10157">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431329" y="498462"/>
            <a:ext cx="8284075"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Optimizing Lubrication Practise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9" name="Diagram 8">
            <a:extLst>
              <a:ext uri="{FF2B5EF4-FFF2-40B4-BE49-F238E27FC236}">
                <a16:creationId xmlns:a16="http://schemas.microsoft.com/office/drawing/2014/main" id="{67C7EFA2-5687-490E-B54E-F8DF0919C1D3}"/>
              </a:ext>
            </a:extLst>
          </p:cNvPr>
          <p:cNvGraphicFramePr/>
          <p:nvPr>
            <p:extLst>
              <p:ext uri="{D42A27DB-BD31-4B8C-83A1-F6EECF244321}">
                <p14:modId xmlns:p14="http://schemas.microsoft.com/office/powerpoint/2010/main" val="624293282"/>
              </p:ext>
            </p:extLst>
          </p:nvPr>
        </p:nvGraphicFramePr>
        <p:xfrm>
          <a:off x="431329" y="1283276"/>
          <a:ext cx="8319868" cy="214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a:extLst>
              <a:ext uri="{FF2B5EF4-FFF2-40B4-BE49-F238E27FC236}">
                <a16:creationId xmlns:a16="http://schemas.microsoft.com/office/drawing/2014/main" id="{FFCB4397-7942-4662-AECA-C35818B79C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4701"/>
          <a:stretch/>
        </p:blipFill>
        <p:spPr bwMode="auto">
          <a:xfrm>
            <a:off x="1995666" y="2969958"/>
            <a:ext cx="7215038" cy="38880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sylube | Bondis bvba">
            <a:extLst>
              <a:ext uri="{FF2B5EF4-FFF2-40B4-BE49-F238E27FC236}">
                <a16:creationId xmlns:a16="http://schemas.microsoft.com/office/drawing/2014/main" id="{E2254DFE-ABA3-4E81-9945-6E13918680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958" y="5301208"/>
            <a:ext cx="1830084" cy="91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00715"/>
      </p:ext>
    </p:extLst>
  </p:cSld>
  <p:clrMapOvr>
    <a:masterClrMapping/>
  </p:clrMapOvr>
  <p:transition advTm="10157">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880262" y="627088"/>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Solution Orientated</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3" name="Diagram 2">
            <a:extLst>
              <a:ext uri="{FF2B5EF4-FFF2-40B4-BE49-F238E27FC236}">
                <a16:creationId xmlns:a16="http://schemas.microsoft.com/office/drawing/2014/main" id="{A24551FC-EAA8-488D-ADBD-CF529A99E092}"/>
              </a:ext>
            </a:extLst>
          </p:cNvPr>
          <p:cNvGraphicFramePr/>
          <p:nvPr>
            <p:extLst>
              <p:ext uri="{D42A27DB-BD31-4B8C-83A1-F6EECF244321}">
                <p14:modId xmlns:p14="http://schemas.microsoft.com/office/powerpoint/2010/main" val="2827120236"/>
              </p:ext>
            </p:extLst>
          </p:nvPr>
        </p:nvGraphicFramePr>
        <p:xfrm>
          <a:off x="398716" y="1628800"/>
          <a:ext cx="40292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Skymonitor | Easylube | Hornche Corporation | Automatic lubrication system">
            <a:extLst>
              <a:ext uri="{FF2B5EF4-FFF2-40B4-BE49-F238E27FC236}">
                <a16:creationId xmlns:a16="http://schemas.microsoft.com/office/drawing/2014/main" id="{BF5E6833-D519-4471-9197-E58C9C985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0259" y="1524942"/>
            <a:ext cx="4755937" cy="5318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asylube | Bondis bvba">
            <a:extLst>
              <a:ext uri="{FF2B5EF4-FFF2-40B4-BE49-F238E27FC236}">
                <a16:creationId xmlns:a16="http://schemas.microsoft.com/office/drawing/2014/main" id="{1EC3D06F-C484-4058-8DAD-A3FE934FFD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654" y="1412776"/>
            <a:ext cx="1245641" cy="62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88408"/>
      </p:ext>
    </p:extLst>
  </p:cSld>
  <p:clrMapOvr>
    <a:masterClrMapping/>
  </p:clrMapOvr>
  <p:transition advTm="10157">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E9D065F-B295-40F5-8E43-300ED069F036}"/>
              </a:ext>
            </a:extLst>
          </p:cNvPr>
          <p:cNvSpPr txBox="1">
            <a:spLocks/>
          </p:cNvSpPr>
          <p:nvPr/>
        </p:nvSpPr>
        <p:spPr>
          <a:xfrm>
            <a:off x="818970"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Patrol Management System</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3" name="Diagram 2">
            <a:extLst>
              <a:ext uri="{FF2B5EF4-FFF2-40B4-BE49-F238E27FC236}">
                <a16:creationId xmlns:a16="http://schemas.microsoft.com/office/drawing/2014/main" id="{6849586A-0BEF-491B-8625-051C68BBD163}"/>
              </a:ext>
            </a:extLst>
          </p:cNvPr>
          <p:cNvGraphicFramePr/>
          <p:nvPr>
            <p:extLst>
              <p:ext uri="{D42A27DB-BD31-4B8C-83A1-F6EECF244321}">
                <p14:modId xmlns:p14="http://schemas.microsoft.com/office/powerpoint/2010/main" val="4140828520"/>
              </p:ext>
            </p:extLst>
          </p:nvPr>
        </p:nvGraphicFramePr>
        <p:xfrm>
          <a:off x="444250" y="-675456"/>
          <a:ext cx="8247860" cy="4514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4">
            <a:extLst>
              <a:ext uri="{FF2B5EF4-FFF2-40B4-BE49-F238E27FC236}">
                <a16:creationId xmlns:a16="http://schemas.microsoft.com/office/drawing/2014/main" id="{BDC3C368-6EF6-4A1E-AB15-A238473BD8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998636"/>
            <a:ext cx="7492054" cy="4573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asylube | Bondis bvba">
            <a:extLst>
              <a:ext uri="{FF2B5EF4-FFF2-40B4-BE49-F238E27FC236}">
                <a16:creationId xmlns:a16="http://schemas.microsoft.com/office/drawing/2014/main" id="{BE40A4F0-4253-4FB0-8D1E-1D36291534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2079415"/>
            <a:ext cx="1394914" cy="69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7448"/>
      </p:ext>
    </p:extLst>
  </p:cSld>
  <p:clrMapOvr>
    <a:masterClrMapping/>
  </p:clrMapOvr>
  <p:transition advTm="10157">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79F43870-E747-443A-B951-DF5C4E27925E}"/>
              </a:ext>
            </a:extLst>
          </p:cNvPr>
          <p:cNvSpPr txBox="1">
            <a:spLocks/>
          </p:cNvSpPr>
          <p:nvPr/>
        </p:nvSpPr>
        <p:spPr>
          <a:xfrm>
            <a:off x="395536" y="498462"/>
            <a:ext cx="8319868"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Lubrication Maintenance Software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pic>
        <p:nvPicPr>
          <p:cNvPr id="1026" name="Picture 2" descr="Total Patrol Management System">
            <a:extLst>
              <a:ext uri="{FF2B5EF4-FFF2-40B4-BE49-F238E27FC236}">
                <a16:creationId xmlns:a16="http://schemas.microsoft.com/office/drawing/2014/main" id="{88F00990-0469-4FEA-A47C-5ADA9D554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 t="-283" r="-351" b="35343"/>
          <a:stretch/>
        </p:blipFill>
        <p:spPr bwMode="auto">
          <a:xfrm>
            <a:off x="170334" y="1441270"/>
            <a:ext cx="4201839" cy="2416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FID Automatic Lubricator">
            <a:extLst>
              <a:ext uri="{FF2B5EF4-FFF2-40B4-BE49-F238E27FC236}">
                <a16:creationId xmlns:a16="http://schemas.microsoft.com/office/drawing/2014/main" id="{3A7A96E9-6095-49D0-BF36-30B26644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4" y="4343778"/>
            <a:ext cx="24574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FC Bluetooth Patrol Reader">
            <a:extLst>
              <a:ext uri="{FF2B5EF4-FFF2-40B4-BE49-F238E27FC236}">
                <a16:creationId xmlns:a16="http://schemas.microsoft.com/office/drawing/2014/main" id="{2F4D6E71-16E1-435D-942A-BF1376B77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653136"/>
            <a:ext cx="33813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lligent Inspection Management APP">
            <a:extLst>
              <a:ext uri="{FF2B5EF4-FFF2-40B4-BE49-F238E27FC236}">
                <a16:creationId xmlns:a16="http://schemas.microsoft.com/office/drawing/2014/main" id="{A315B259-5A22-4C94-BA08-BF56D75FC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106" y="4072111"/>
            <a:ext cx="2590800" cy="2495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A2ED4E62-F29D-4EB3-A54C-0A1FA371EC77}"/>
              </a:ext>
            </a:extLst>
          </p:cNvPr>
          <p:cNvGraphicFramePr/>
          <p:nvPr>
            <p:extLst>
              <p:ext uri="{D42A27DB-BD31-4B8C-83A1-F6EECF244321}">
                <p14:modId xmlns:p14="http://schemas.microsoft.com/office/powerpoint/2010/main" val="926920883"/>
              </p:ext>
            </p:extLst>
          </p:nvPr>
        </p:nvGraphicFramePr>
        <p:xfrm>
          <a:off x="3851920" y="1279295"/>
          <a:ext cx="4863484" cy="2740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4" descr="Easylube | Bondis bvba">
            <a:extLst>
              <a:ext uri="{FF2B5EF4-FFF2-40B4-BE49-F238E27FC236}">
                <a16:creationId xmlns:a16="http://schemas.microsoft.com/office/drawing/2014/main" id="{2B9E6A7E-8B61-4CE7-AC81-AEF1E4C689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3937" y="3454104"/>
            <a:ext cx="1234176" cy="6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83882"/>
      </p:ext>
    </p:extLst>
  </p:cSld>
  <p:clrMapOvr>
    <a:masterClrMapping/>
  </p:clrMapOvr>
  <p:transition advTm="10157">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37390C39-59D0-431B-88A9-F6EEE2A8897D}"/>
              </a:ext>
            </a:extLst>
          </p:cNvPr>
          <p:cNvSpPr txBox="1">
            <a:spLocks/>
          </p:cNvSpPr>
          <p:nvPr/>
        </p:nvSpPr>
        <p:spPr>
          <a:xfrm>
            <a:off x="642910" y="498462"/>
            <a:ext cx="8072494" cy="1001712"/>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ctr" defTabSz="914363" rtl="0" eaLnBrk="1" fontAlgn="auto" latinLnBrk="0" hangingPunct="1">
              <a:lnSpc>
                <a:spcPct val="90000"/>
              </a:lnSpc>
              <a:spcBef>
                <a:spcPct val="20000"/>
              </a:spcBef>
              <a:spcAft>
                <a:spcPts val="0"/>
              </a:spcAft>
              <a:buClrTx/>
              <a:buSzTx/>
              <a:buFont typeface="Arial" pitchFamily="34" charset="0"/>
              <a:buNone/>
              <a:tabLst/>
              <a:defRPr/>
            </a:pPr>
            <a:r>
              <a:rPr lang="en-ZA" sz="4800" b="1" i="1" spc="-150" dirty="0">
                <a:ln w="11430"/>
                <a:solidFill>
                  <a:schemeClr val="tx1">
                    <a:lumMod val="65000"/>
                  </a:schemeClr>
                </a:solidFill>
                <a:effectLst>
                  <a:outerShdw blurRad="50800" dist="39000" dir="5460000" algn="tl">
                    <a:srgbClr val="000000">
                      <a:alpha val="38000"/>
                    </a:srgbClr>
                  </a:outerShdw>
                </a:effectLst>
              </a:rPr>
              <a:t>Standard Operating Procedure</a:t>
            </a:r>
            <a:endParaRPr kumimoji="0" lang="en-ZA" sz="4800" b="1" i="1" u="none" strike="noStrike" kern="1200" cap="none" spc="-150" normalizeH="0" baseline="0" noProof="0" dirty="0">
              <a:ln w="11430"/>
              <a:solidFill>
                <a:schemeClr val="tx1">
                  <a:lumMod val="65000"/>
                </a:schemeClr>
              </a:solidFill>
              <a:effectLst>
                <a:outerShdw blurRad="50800" dist="39000" dir="5460000" algn="tl">
                  <a:srgbClr val="000000">
                    <a:alpha val="38000"/>
                  </a:srgbClr>
                </a:outerShdw>
              </a:effectLst>
              <a:uLnTx/>
              <a:uFillTx/>
              <a:latin typeface="+mn-lt"/>
              <a:ea typeface="+mn-ea"/>
              <a:cs typeface="+mn-cs"/>
            </a:endParaRPr>
          </a:p>
        </p:txBody>
      </p:sp>
      <p:graphicFrame>
        <p:nvGraphicFramePr>
          <p:cNvPr id="9" name="Diagram 8">
            <a:extLst>
              <a:ext uri="{FF2B5EF4-FFF2-40B4-BE49-F238E27FC236}">
                <a16:creationId xmlns:a16="http://schemas.microsoft.com/office/drawing/2014/main" id="{DA7F202C-A258-431A-A783-EC1F8BBB2228}"/>
              </a:ext>
            </a:extLst>
          </p:cNvPr>
          <p:cNvGraphicFramePr/>
          <p:nvPr>
            <p:extLst>
              <p:ext uri="{D42A27DB-BD31-4B8C-83A1-F6EECF244321}">
                <p14:modId xmlns:p14="http://schemas.microsoft.com/office/powerpoint/2010/main" val="2838860315"/>
              </p:ext>
            </p:extLst>
          </p:nvPr>
        </p:nvGraphicFramePr>
        <p:xfrm>
          <a:off x="-2682628" y="1455620"/>
          <a:ext cx="8929686" cy="509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8422D658-9ED1-454F-B792-DF93C525561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99" t="1550" b="5438"/>
          <a:stretch/>
        </p:blipFill>
        <p:spPr bwMode="auto">
          <a:xfrm>
            <a:off x="3505014" y="1844824"/>
            <a:ext cx="5191340" cy="43204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4" descr="Easylube | Bondis bvba">
            <a:extLst>
              <a:ext uri="{FF2B5EF4-FFF2-40B4-BE49-F238E27FC236}">
                <a16:creationId xmlns:a16="http://schemas.microsoft.com/office/drawing/2014/main" id="{B7C6FA19-2BFB-440D-8821-31B6A4B61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301208"/>
            <a:ext cx="1333893" cy="66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57448"/>
      </p:ext>
    </p:extLst>
  </p:cSld>
  <p:clrMapOvr>
    <a:masterClrMapping/>
  </p:clrMapOvr>
  <p:transition advTm="10157">
    <p:cover dir="rd"/>
  </p:transition>
</p:sld>
</file>

<file path=ppt/tags/tag1.xml><?xml version="1.0" encoding="utf-8"?>
<p:tagLst xmlns:a="http://schemas.openxmlformats.org/drawingml/2006/main" xmlns:r="http://schemas.openxmlformats.org/officeDocument/2006/relationships" xmlns:p="http://schemas.openxmlformats.org/presentationml/2006/main">
  <p:tag name="TIMING" val="|0|0.3|0.6|1.1|1.4"/>
</p:tagLst>
</file>

<file path=ppt/tags/tag10.xml><?xml version="1.0" encoding="utf-8"?>
<p:tagLst xmlns:a="http://schemas.openxmlformats.org/drawingml/2006/main" xmlns:r="http://schemas.openxmlformats.org/officeDocument/2006/relationships" xmlns:p="http://schemas.openxmlformats.org/presentationml/2006/main">
  <p:tag name="TIMING" val="|0|0|0|0.4|1.4|1.1|0.7|0.8|0.5|0.6"/>
</p:tagLst>
</file>

<file path=ppt/tags/tag11.xml><?xml version="1.0" encoding="utf-8"?>
<p:tagLst xmlns:a="http://schemas.openxmlformats.org/drawingml/2006/main" xmlns:r="http://schemas.openxmlformats.org/officeDocument/2006/relationships" xmlns:p="http://schemas.openxmlformats.org/presentationml/2006/main">
  <p:tag name="TIMING" val="|0|1|1.1|1.1"/>
</p:tagLst>
</file>

<file path=ppt/tags/tag12.xml><?xml version="1.0" encoding="utf-8"?>
<p:tagLst xmlns:a="http://schemas.openxmlformats.org/drawingml/2006/main" xmlns:r="http://schemas.openxmlformats.org/officeDocument/2006/relationships" xmlns:p="http://schemas.openxmlformats.org/presentationml/2006/main">
  <p:tag name="TIMING" val="|0|1|0.3|0.1|0.2"/>
</p:tagLst>
</file>

<file path=ppt/tags/tag13.xml><?xml version="1.0" encoding="utf-8"?>
<p:tagLst xmlns:a="http://schemas.openxmlformats.org/drawingml/2006/main" xmlns:r="http://schemas.openxmlformats.org/officeDocument/2006/relationships" xmlns:p="http://schemas.openxmlformats.org/presentationml/2006/main">
  <p:tag name="TIMING" val="|0|0|0.3|0.3|0.3"/>
</p:tagLst>
</file>

<file path=ppt/tags/tag14.xml><?xml version="1.0" encoding="utf-8"?>
<p:tagLst xmlns:a="http://schemas.openxmlformats.org/drawingml/2006/main" xmlns:r="http://schemas.openxmlformats.org/officeDocument/2006/relationships" xmlns:p="http://schemas.openxmlformats.org/presentationml/2006/main">
  <p:tag name="TIMING" val="|0|0.5|1.3|1.4|0.6|1|0.5|0.5"/>
</p:tagLst>
</file>

<file path=ppt/tags/tag2.xml><?xml version="1.0" encoding="utf-8"?>
<p:tagLst xmlns:a="http://schemas.openxmlformats.org/drawingml/2006/main" xmlns:r="http://schemas.openxmlformats.org/officeDocument/2006/relationships" xmlns:p="http://schemas.openxmlformats.org/presentationml/2006/main">
  <p:tag name="TIMING" val="|0.1|1.1"/>
</p:tagLst>
</file>

<file path=ppt/tags/tag3.xml><?xml version="1.0" encoding="utf-8"?>
<p:tagLst xmlns:a="http://schemas.openxmlformats.org/drawingml/2006/main" xmlns:r="http://schemas.openxmlformats.org/officeDocument/2006/relationships" xmlns:p="http://schemas.openxmlformats.org/presentationml/2006/main">
  <p:tag name="TIMING" val="|0|0.2|0.5|2|0.5|1|1|0.7|0.9|1.4"/>
</p:tagLst>
</file>

<file path=ppt/tags/tag4.xml><?xml version="1.0" encoding="utf-8"?>
<p:tagLst xmlns:a="http://schemas.openxmlformats.org/drawingml/2006/main" xmlns:r="http://schemas.openxmlformats.org/officeDocument/2006/relationships" xmlns:p="http://schemas.openxmlformats.org/presentationml/2006/main">
  <p:tag name="TIMING" val="|0|1|1.5|0.8|0.8|1.2|0.9|1"/>
</p:tagLst>
</file>

<file path=ppt/tags/tag5.xml><?xml version="1.0" encoding="utf-8"?>
<p:tagLst xmlns:a="http://schemas.openxmlformats.org/drawingml/2006/main" xmlns:r="http://schemas.openxmlformats.org/officeDocument/2006/relationships" xmlns:p="http://schemas.openxmlformats.org/presentationml/2006/main">
  <p:tag name="TIMING" val="|0|0.4|1.3"/>
</p:tagLst>
</file>

<file path=ppt/tags/tag6.xml><?xml version="1.0" encoding="utf-8"?>
<p:tagLst xmlns:a="http://schemas.openxmlformats.org/drawingml/2006/main" xmlns:r="http://schemas.openxmlformats.org/officeDocument/2006/relationships" xmlns:p="http://schemas.openxmlformats.org/presentationml/2006/main">
  <p:tag name="TIMING" val="|0|0.7|0.9|1.6|1.3"/>
</p:tagLst>
</file>

<file path=ppt/tags/tag7.xml><?xml version="1.0" encoding="utf-8"?>
<p:tagLst xmlns:a="http://schemas.openxmlformats.org/drawingml/2006/main" xmlns:r="http://schemas.openxmlformats.org/officeDocument/2006/relationships" xmlns:p="http://schemas.openxmlformats.org/presentationml/2006/main">
  <p:tag name="TIMING" val="|0|1|1.4|1.3"/>
</p:tagLst>
</file>

<file path=ppt/tags/tag8.xml><?xml version="1.0" encoding="utf-8"?>
<p:tagLst xmlns:a="http://schemas.openxmlformats.org/drawingml/2006/main" xmlns:r="http://schemas.openxmlformats.org/officeDocument/2006/relationships" xmlns:p="http://schemas.openxmlformats.org/presentationml/2006/main">
  <p:tag name="TIMING" val="|0|0.2|0.9|0.9|0.9|0.9|0.7|0.3|0.3|0.5|0.4|0.2|0.2|0.5|0.7"/>
</p:tagLst>
</file>

<file path=ppt/tags/tag9.xml><?xml version="1.0" encoding="utf-8"?>
<p:tagLst xmlns:a="http://schemas.openxmlformats.org/drawingml/2006/main" xmlns:r="http://schemas.openxmlformats.org/officeDocument/2006/relationships" xmlns:p="http://schemas.openxmlformats.org/presentationml/2006/main">
  <p:tag name="TIMING" val="|0|0.2|0.6|1|0.6|0.6|0.4|0.2|0.2|0.2|0.2"/>
</p:tagLst>
</file>

<file path=ppt/theme/theme1.xml><?xml version="1.0" encoding="utf-8"?>
<a:theme xmlns:a="http://schemas.openxmlformats.org/drawingml/2006/main" name="Sample presentation slides(5)">
  <a:themeElements>
    <a:clrScheme name="Custom 1">
      <a:dk1>
        <a:sysClr val="windowText" lastClr="000000"/>
      </a:dk1>
      <a:lt1>
        <a:sysClr val="window" lastClr="FFFFFF"/>
      </a:lt1>
      <a:dk2>
        <a:srgbClr val="1F497D"/>
      </a:dk2>
      <a:lt2>
        <a:srgbClr val="EEECE1"/>
      </a:lt2>
      <a:accent1>
        <a:srgbClr val="4F81BD"/>
      </a:accent1>
      <a:accent2>
        <a:srgbClr val="00007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slides(5)</Template>
  <TotalTime>1</TotalTime>
  <Words>1249</Words>
  <Application>Microsoft Office PowerPoint</Application>
  <PresentationFormat>On-screen Show (4:3)</PresentationFormat>
  <Paragraphs>153</Paragraphs>
  <Slides>27</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Courier New</vt:lpstr>
      <vt:lpstr>Wingdings</vt:lpstr>
      <vt:lpstr>Sample presentation slides(5)</vt:lpstr>
      <vt:lpstr>White with Courier font for code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user</dc:creator>
  <cp:lastModifiedBy>rudi sonnekus</cp:lastModifiedBy>
  <cp:revision>175</cp:revision>
  <cp:lastPrinted>2021-03-10T15:58:01Z</cp:lastPrinted>
  <dcterms:created xsi:type="dcterms:W3CDTF">2009-10-12T12:58:29Z</dcterms:created>
  <dcterms:modified xsi:type="dcterms:W3CDTF">2021-03-11T16:40:18Z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TC102867161033</vt:lpwstr>
  </property>
</Properties>
</file>